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7032" r:id="rId1"/>
  </p:sldMasterIdLst>
  <p:notesMasterIdLst>
    <p:notesMasterId r:id="rId24"/>
  </p:notesMasterIdLst>
  <p:sldIdLst>
    <p:sldId id="303" r:id="rId2"/>
    <p:sldId id="330" r:id="rId3"/>
    <p:sldId id="334" r:id="rId4"/>
    <p:sldId id="280" r:id="rId5"/>
    <p:sldId id="331" r:id="rId6"/>
    <p:sldId id="264" r:id="rId7"/>
    <p:sldId id="304" r:id="rId8"/>
    <p:sldId id="283" r:id="rId9"/>
    <p:sldId id="308" r:id="rId10"/>
    <p:sldId id="311" r:id="rId11"/>
    <p:sldId id="319" r:id="rId12"/>
    <p:sldId id="322" r:id="rId13"/>
    <p:sldId id="323" r:id="rId14"/>
    <p:sldId id="327" r:id="rId15"/>
    <p:sldId id="328" r:id="rId16"/>
    <p:sldId id="338" r:id="rId17"/>
    <p:sldId id="293" r:id="rId18"/>
    <p:sldId id="329" r:id="rId19"/>
    <p:sldId id="336" r:id="rId20"/>
    <p:sldId id="337" r:id="rId21"/>
    <p:sldId id="324" r:id="rId22"/>
    <p:sldId id="302"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F5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6127" autoAdjust="0"/>
    <p:restoredTop sz="95588"/>
  </p:normalViewPr>
  <p:slideViewPr>
    <p:cSldViewPr snapToGrid="0" snapToObjects="1">
      <p:cViewPr varScale="1">
        <p:scale>
          <a:sx n="42" d="100"/>
          <a:sy n="42" d="100"/>
        </p:scale>
        <p:origin x="278" y="53"/>
      </p:cViewPr>
      <p:guideLst/>
    </p:cSldViewPr>
  </p:slideViewPr>
  <p:notesTextViewPr>
    <p:cViewPr>
      <p:scale>
        <a:sx n="1" d="1"/>
        <a:sy n="1" d="1"/>
      </p:scale>
      <p:origin x="0" y="0"/>
    </p:cViewPr>
  </p:notesTextViewPr>
  <p:notesViewPr>
    <p:cSldViewPr snapToGrid="0" snapToObjects="1">
      <p:cViewPr varScale="1">
        <p:scale>
          <a:sx n="78" d="100"/>
          <a:sy n="78" d="100"/>
        </p:scale>
        <p:origin x="283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 Mack" userId="43f0153020f3a399" providerId="LiveId" clId="{F8055C32-4CAF-4E54-8E35-7F453D610030}"/>
    <pc:docChg chg="modSld sldOrd">
      <pc:chgData name="Dr. Mack" userId="43f0153020f3a399" providerId="LiveId" clId="{F8055C32-4CAF-4E54-8E35-7F453D610030}" dt="2025-11-23T12:33:34.964" v="28"/>
      <pc:docMkLst>
        <pc:docMk/>
      </pc:docMkLst>
      <pc:sldChg chg="modSp mod">
        <pc:chgData name="Dr. Mack" userId="43f0153020f3a399" providerId="LiveId" clId="{F8055C32-4CAF-4E54-8E35-7F453D610030}" dt="2025-11-23T12:31:15.232" v="1" actId="20577"/>
        <pc:sldMkLst>
          <pc:docMk/>
          <pc:sldMk cId="1966495809" sldId="331"/>
        </pc:sldMkLst>
        <pc:spChg chg="mod">
          <ac:chgData name="Dr. Mack" userId="43f0153020f3a399" providerId="LiveId" clId="{F8055C32-4CAF-4E54-8E35-7F453D610030}" dt="2025-11-23T12:31:15.232" v="1" actId="20577"/>
          <ac:spMkLst>
            <pc:docMk/>
            <pc:sldMk cId="1966495809" sldId="331"/>
            <ac:spMk id="3" creationId="{86F64ABE-ADD7-0368-EBF7-31CC1B05FB68}"/>
          </ac:spMkLst>
        </pc:spChg>
      </pc:sldChg>
      <pc:sldChg chg="modSp mod ord">
        <pc:chgData name="Dr. Mack" userId="43f0153020f3a399" providerId="LiveId" clId="{F8055C32-4CAF-4E54-8E35-7F453D610030}" dt="2025-11-23T12:33:34.964" v="28"/>
        <pc:sldMkLst>
          <pc:docMk/>
          <pc:sldMk cId="2689756663" sldId="338"/>
        </pc:sldMkLst>
        <pc:spChg chg="mod">
          <ac:chgData name="Dr. Mack" userId="43f0153020f3a399" providerId="LiveId" clId="{F8055C32-4CAF-4E54-8E35-7F453D610030}" dt="2025-11-23T12:31:44.017" v="2" actId="1076"/>
          <ac:spMkLst>
            <pc:docMk/>
            <pc:sldMk cId="2689756663" sldId="338"/>
            <ac:spMk id="3" creationId="{6FF9B624-391B-AFB3-4599-8B9B52ACD58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3EAED1-70A0-C345-81A2-75FCF14DA69D}" type="datetimeFigureOut">
              <a:rPr lang="en-US" smtClean="0"/>
              <a:t>11/22/2025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4CDA1A-4760-FA41-994C-73D41E5B2F4F}" type="slidenum">
              <a:rPr lang="en-US" smtClean="0"/>
              <a:t>‹#›</a:t>
            </a:fld>
            <a:endParaRPr lang="en-US" dirty="0"/>
          </a:p>
        </p:txBody>
      </p:sp>
    </p:spTree>
    <p:extLst>
      <p:ext uri="{BB962C8B-B14F-4D97-AF65-F5344CB8AC3E}">
        <p14:creationId xmlns:p14="http://schemas.microsoft.com/office/powerpoint/2010/main" val="2474550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82AE76-EEDB-46C8-A927-01345565C0E5}" type="datetime1">
              <a:rPr lang="en-US" smtClean="0"/>
              <a:t>11/22/2025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2055326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E3E832-F170-4C46-9EE4-B1E68FB3C921}" type="datetime1">
              <a:rPr lang="en-US" smtClean="0"/>
              <a:t>11/22/2025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030300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E3E832-F170-4C46-9EE4-B1E68FB3C921}" type="datetime1">
              <a:rPr lang="en-US" smtClean="0"/>
              <a:t>11/22/2025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49345113"/>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7E3E832-F170-4C46-9EE4-B1E68FB3C921}" type="datetime1">
              <a:rPr lang="en-US" smtClean="0"/>
              <a:t>11/22/2025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42289752"/>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7E3E832-F170-4C46-9EE4-B1E68FB3C921}" type="datetime1">
              <a:rPr lang="en-US" smtClean="0"/>
              <a:t>11/22/2025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69923233"/>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7E3E832-F170-4C46-9EE4-B1E68FB3C921}" type="datetime1">
              <a:rPr lang="en-US" smtClean="0"/>
              <a:t>11/22/2025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05642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E3E832-F170-4C46-9EE4-B1E68FB3C921}" type="datetime1">
              <a:rPr lang="en-US" smtClean="0"/>
              <a:t>11/22/2025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13322996"/>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E3E832-F170-4C46-9EE4-B1E68FB3C921}" type="datetime1">
              <a:rPr lang="en-US" smtClean="0"/>
              <a:t>11/22/2025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2490743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E3E832-F170-4C46-9EE4-B1E68FB3C921}" type="datetime1">
              <a:rPr lang="en-US" smtClean="0"/>
              <a:t>11/22/2025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9058363"/>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A5D151F-8015-4479-8D79-C96135C0248E}" type="datetime1">
              <a:rPr lang="en-US" smtClean="0"/>
              <a:t>11/22/2025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3233224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7E3E832-F170-4C46-9EE4-B1E68FB3C921}" type="datetime1">
              <a:rPr lang="en-US" smtClean="0"/>
              <a:t>11/22/2025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2550644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E3E832-F170-4C46-9EE4-B1E68FB3C921}" type="datetime1">
              <a:rPr lang="en-US" smtClean="0"/>
              <a:t>11/22/2025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98470727"/>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FDD1F92-CDDC-42F7-AC81-013AB6FF2E06}" type="datetime1">
              <a:rPr lang="en-US" smtClean="0"/>
              <a:t>11/22/2025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573995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192734-5011-48B0-86A3-E956B8AF9EBE}" type="datetime1">
              <a:rPr lang="en-US" smtClean="0"/>
              <a:t>11/22/2025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045733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7E3E832-F170-4C46-9EE4-B1E68FB3C921}" type="datetime1">
              <a:rPr lang="en-US" smtClean="0"/>
              <a:t>11/22/2025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69487275"/>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7E3E832-F170-4C46-9EE4-B1E68FB3C921}" type="datetime1">
              <a:rPr lang="en-US" smtClean="0"/>
              <a:t>11/22/2025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09822671"/>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7E3E832-F170-4C46-9EE4-B1E68FB3C921}" type="datetime1">
              <a:rPr lang="en-US" smtClean="0"/>
              <a:t>11/22/2025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73721984"/>
      </p:ext>
    </p:extLst>
  </p:cSld>
  <p:clrMap bg1="lt1" tx1="dk1" bg2="lt2" tx2="dk2" accent1="accent1" accent2="accent2" accent3="accent3" accent4="accent4" accent5="accent5" accent6="accent6" hlink="hlink" folHlink="folHlink"/>
  <p:sldLayoutIdLst>
    <p:sldLayoutId id="2147487033" r:id="rId1"/>
    <p:sldLayoutId id="2147487034" r:id="rId2"/>
    <p:sldLayoutId id="2147487035" r:id="rId3"/>
    <p:sldLayoutId id="2147487036" r:id="rId4"/>
    <p:sldLayoutId id="2147487037" r:id="rId5"/>
    <p:sldLayoutId id="2147487038" r:id="rId6"/>
    <p:sldLayoutId id="2147487039" r:id="rId7"/>
    <p:sldLayoutId id="2147487040" r:id="rId8"/>
    <p:sldLayoutId id="2147487041" r:id="rId9"/>
    <p:sldLayoutId id="2147487042" r:id="rId10"/>
    <p:sldLayoutId id="2147487043" r:id="rId11"/>
    <p:sldLayoutId id="2147487044" r:id="rId12"/>
    <p:sldLayoutId id="2147487045" r:id="rId13"/>
    <p:sldLayoutId id="2147487046" r:id="rId14"/>
    <p:sldLayoutId id="2147487047" r:id="rId15"/>
    <p:sldLayoutId id="2147487048" r:id="rId16"/>
  </p:sldLayoutIdLst>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www.biblegateway.com/passage/?search=Ezekiel%2033&amp;version=NIV#fen-NIV-21291b"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google.com/search?q=James+4%3A17&amp;rlz=1C1VDKB_enUS1173US1173&amp;oq=sin+of+omission+in+the+bible&amp;gs_lcrp=EgZjaHJvbWUyCQgAEEUYORiABDIICAEQABgWGB4yCAgCEAAYFhgeMggIAxAAGBYYHjIICAQQABgWGB4yCAgFEAAYFhgeMggIBhAAGBYYHjINCAcQABiGAxiABBiKBTINCAgQABiGAxiABBiKBTIKCAkQABiABBiiBNIBCDYwNjJqMGo3qAIAsAIA&amp;sourceid=chrome&amp;ie=UTF-8&amp;ved=2ahUKEwjmxt2lioiRAxXgDjQIHfGiI3UQgK4QegYIAQgAEAo"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3F6DF-C675-57E3-8689-2D17AC1AB3D5}"/>
              </a:ext>
            </a:extLst>
          </p:cNvPr>
          <p:cNvSpPr>
            <a:spLocks noGrp="1"/>
          </p:cNvSpPr>
          <p:nvPr>
            <p:ph type="title"/>
          </p:nvPr>
        </p:nvSpPr>
        <p:spPr>
          <a:xfrm>
            <a:off x="1641122" y="330964"/>
            <a:ext cx="10550878" cy="1408774"/>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en-US" sz="4400" dirty="0">
                <a:solidFill>
                  <a:schemeClr val="tx1"/>
                </a:solidFill>
                <a:latin typeface="Times New Roman"/>
                <a:cs typeface="Times New Roman"/>
              </a:rPr>
              <a:t>     </a:t>
            </a:r>
            <a:r>
              <a:rPr lang="en-US" sz="4400" b="1" dirty="0">
                <a:solidFill>
                  <a:schemeClr val="tx1"/>
                </a:solidFill>
                <a:latin typeface="Times New Roman"/>
                <a:cs typeface="Times New Roman"/>
              </a:rPr>
              <a:t>ALLEN TEMPLE BAPTIST CHURCH</a:t>
            </a:r>
            <a:br>
              <a:rPr lang="en-US" sz="4400" b="1" dirty="0">
                <a:solidFill>
                  <a:schemeClr val="tx1"/>
                </a:solidFill>
                <a:latin typeface="Times New Roman"/>
                <a:cs typeface="Times New Roman"/>
              </a:rPr>
            </a:br>
            <a:r>
              <a:rPr lang="en-US" sz="4400" b="1" dirty="0">
                <a:solidFill>
                  <a:schemeClr val="tx1"/>
                </a:solidFill>
                <a:latin typeface="Times New Roman"/>
                <a:cs typeface="Times New Roman"/>
              </a:rPr>
              <a:t>                    Sunday School Live</a:t>
            </a:r>
            <a:r>
              <a:rPr lang="en-US" sz="4900" b="1" dirty="0">
                <a:solidFill>
                  <a:schemeClr val="tx1"/>
                </a:solidFill>
                <a:latin typeface="Times New Roman"/>
                <a:cs typeface="Times New Roman"/>
              </a:rPr>
              <a:t> </a:t>
            </a:r>
            <a:r>
              <a:rPr lang="en-US" sz="4900" b="1" i="1" dirty="0">
                <a:solidFill>
                  <a:schemeClr val="tx1"/>
                </a:solidFill>
                <a:latin typeface="Times New Roman"/>
                <a:cs typeface="Times New Roman"/>
                <a:sym typeface="Wingdings" panose="05000000000000000000" pitchFamily="2" charset="2"/>
              </a:rPr>
              <a:t> </a:t>
            </a:r>
            <a:r>
              <a:rPr lang="en-US" sz="4900" b="1" i="1" dirty="0">
                <a:solidFill>
                  <a:schemeClr val="tx1"/>
                </a:solidFill>
                <a:latin typeface="Times New Roman"/>
                <a:cs typeface="Times New Roman"/>
              </a:rPr>
              <a:t>                                                 </a:t>
            </a:r>
          </a:p>
        </p:txBody>
      </p:sp>
      <p:sp>
        <p:nvSpPr>
          <p:cNvPr id="3" name="Content Placeholder 2">
            <a:extLst>
              <a:ext uri="{FF2B5EF4-FFF2-40B4-BE49-F238E27FC236}">
                <a16:creationId xmlns:a16="http://schemas.microsoft.com/office/drawing/2014/main" id="{30A97890-B22C-6F07-142C-75538C4B205E}"/>
              </a:ext>
            </a:extLst>
          </p:cNvPr>
          <p:cNvSpPr>
            <a:spLocks noGrp="1"/>
          </p:cNvSpPr>
          <p:nvPr>
            <p:ph idx="1"/>
          </p:nvPr>
        </p:nvSpPr>
        <p:spPr>
          <a:xfrm>
            <a:off x="1567542" y="1956525"/>
            <a:ext cx="10468947" cy="3897376"/>
          </a:xfrm>
        </p:spPr>
        <p:txBody>
          <a:bodyPr vert="horz" lIns="91440" tIns="45720" rIns="91440" bIns="45720" rtlCol="0" anchor="t">
            <a:normAutofit/>
          </a:bodyPr>
          <a:lstStyle/>
          <a:p>
            <a:pPr marL="0" indent="0">
              <a:buNone/>
            </a:pPr>
            <a:r>
              <a:rPr lang="en-US" sz="4000" b="1" dirty="0">
                <a:latin typeface="Times New Roman"/>
                <a:cs typeface="Times New Roman"/>
              </a:rPr>
              <a:t>      </a:t>
            </a:r>
            <a:r>
              <a:rPr lang="en-US" sz="4000" b="1" dirty="0">
                <a:solidFill>
                  <a:schemeClr val="tx1"/>
                </a:solidFill>
                <a:latin typeface="Times New Roman"/>
                <a:cs typeface="Times New Roman"/>
              </a:rPr>
              <a:t>                  November 23, 2025</a:t>
            </a:r>
          </a:p>
          <a:p>
            <a:pPr marL="0" indent="0">
              <a:buNone/>
            </a:pPr>
            <a:r>
              <a:rPr lang="en-US" sz="4000" b="1" dirty="0">
                <a:solidFill>
                  <a:schemeClr val="tx1"/>
                </a:solidFill>
                <a:latin typeface="Times New Roman"/>
                <a:ea typeface="+mn-lt"/>
                <a:cs typeface="+mn-lt"/>
              </a:rPr>
              <a:t>            Title: Ezekiel’s  Responsibility		                                                          	     Lesson Text: </a:t>
            </a:r>
            <a:r>
              <a:rPr lang="en-US" sz="4000" b="1" dirty="0">
                <a:solidFill>
                  <a:schemeClr val="tx1"/>
                </a:solidFill>
                <a:latin typeface="Times New Roman" panose="02020603050405020304" pitchFamily="18" charset="0"/>
                <a:ea typeface="+mn-lt"/>
                <a:cs typeface="Times New Roman" panose="02020603050405020304" pitchFamily="18" charset="0"/>
              </a:rPr>
              <a:t>Nehemiah 10:28-39 NIV</a:t>
            </a:r>
            <a:r>
              <a:rPr lang="en-US" sz="4000" b="1" dirty="0">
                <a:solidFill>
                  <a:schemeClr val="tx1"/>
                </a:solidFill>
                <a:latin typeface="Times New Roman"/>
                <a:ea typeface="+mn-lt"/>
                <a:cs typeface="+mn-lt"/>
              </a:rPr>
              <a:t>     	                                 		              </a:t>
            </a:r>
            <a:r>
              <a:rPr lang="en-US" sz="4000" b="1" dirty="0">
                <a:solidFill>
                  <a:schemeClr val="tx1"/>
                </a:solidFill>
                <a:latin typeface="Times New Roman" panose="02020603050405020304" pitchFamily="18" charset="0"/>
                <a:cs typeface="Times New Roman" panose="02020603050405020304" pitchFamily="18" charset="0"/>
              </a:rPr>
              <a:t>Background Scripture: 								 Ezekiel 18:1–32;  -- Ezekiel  33:1–20</a:t>
            </a:r>
            <a:r>
              <a:rPr lang="en-US" sz="3600" b="1" i="0" dirty="0">
                <a:solidFill>
                  <a:schemeClr val="tx1"/>
                </a:solidFill>
                <a:effectLst/>
                <a:latin typeface="Times New Roman" panose="02020603050405020304" pitchFamily="18" charset="0"/>
                <a:cs typeface="Times New Roman" panose="02020603050405020304" pitchFamily="18" charset="0"/>
              </a:rPr>
              <a:t>	 		</a:t>
            </a:r>
            <a:endParaRPr lang="en-US" b="1" dirty="0">
              <a:solidFill>
                <a:schemeClr val="tx1"/>
              </a:solidFill>
              <a:latin typeface="Calibri" panose="020F0502020204030204" pitchFamily="34" charset="0"/>
              <a:ea typeface="+mn-lt"/>
              <a:cs typeface="Calibri" panose="020F0502020204030204" pitchFamily="34" charset="0"/>
            </a:endParaRPr>
          </a:p>
        </p:txBody>
      </p:sp>
      <p:sp>
        <p:nvSpPr>
          <p:cNvPr id="4" name="Slide Number Placeholder 3">
            <a:extLst>
              <a:ext uri="{FF2B5EF4-FFF2-40B4-BE49-F238E27FC236}">
                <a16:creationId xmlns:a16="http://schemas.microsoft.com/office/drawing/2014/main" id="{0839E3D0-9A7C-B312-77D9-A5B4D1C738E9}"/>
              </a:ext>
            </a:extLst>
          </p:cNvPr>
          <p:cNvSpPr>
            <a:spLocks noGrp="1"/>
          </p:cNvSpPr>
          <p:nvPr>
            <p:ph type="sldNum" sz="quarter" idx="12"/>
          </p:nvPr>
        </p:nvSpPr>
        <p:spPr>
          <a:xfrm>
            <a:off x="437322" y="807839"/>
            <a:ext cx="419031" cy="279400"/>
          </a:xfrm>
        </p:spPr>
        <p:txBody>
          <a:bodyPr>
            <a:noAutofit/>
          </a:bodyPr>
          <a:lstStyle/>
          <a:p>
            <a:fld id="{D57F1E4F-1CFF-5643-939E-217C01CDF565}" type="slidenum">
              <a:rPr lang="en-US" b="1" smtClean="0">
                <a:solidFill>
                  <a:schemeClr val="bg1"/>
                </a:solidFill>
                <a:latin typeface="Arial Black" panose="020B0A04020102020204" pitchFamily="34" charset="0"/>
              </a:rPr>
              <a:pPr/>
              <a:t>1</a:t>
            </a:fld>
            <a:endParaRPr lang="en-US" b="1" dirty="0">
              <a:solidFill>
                <a:schemeClr val="bg1"/>
              </a:solidFill>
              <a:latin typeface="Arial Black" panose="020B0A04020102020204" pitchFamily="34" charset="0"/>
            </a:endParaRPr>
          </a:p>
        </p:txBody>
      </p:sp>
      <p:sp>
        <p:nvSpPr>
          <p:cNvPr id="8" name="TextBox 7">
            <a:extLst>
              <a:ext uri="{FF2B5EF4-FFF2-40B4-BE49-F238E27FC236}">
                <a16:creationId xmlns:a16="http://schemas.microsoft.com/office/drawing/2014/main" id="{344887B2-56E9-4EF8-9182-BB4B024C4FD0}"/>
              </a:ext>
            </a:extLst>
          </p:cNvPr>
          <p:cNvSpPr txBox="1"/>
          <p:nvPr/>
        </p:nvSpPr>
        <p:spPr>
          <a:xfrm>
            <a:off x="8825948" y="6233419"/>
            <a:ext cx="3048000" cy="369332"/>
          </a:xfrm>
          <a:prstGeom prst="rect">
            <a:avLst/>
          </a:prstGeom>
          <a:noFill/>
        </p:spPr>
        <p:txBody>
          <a:bodyPr wrap="square" rtlCol="0">
            <a:spAutoFit/>
          </a:bodyPr>
          <a:lstStyle/>
          <a:p>
            <a:r>
              <a:rPr lang="en-US" sz="1800" b="1" i="1" dirty="0">
                <a:solidFill>
                  <a:schemeClr val="tx1"/>
                </a:solidFill>
                <a:latin typeface="Calibri" panose="020F0502020204030204" pitchFamily="34" charset="0"/>
                <a:ea typeface="+mn-lt"/>
                <a:cs typeface="Calibri" panose="020F0502020204030204" pitchFamily="34" charset="0"/>
              </a:rPr>
              <a:t> </a:t>
            </a:r>
            <a:r>
              <a:rPr lang="en-US" b="1" i="1" dirty="0">
                <a:latin typeface="Calibri" panose="020F0502020204030204" pitchFamily="34" charset="0"/>
                <a:ea typeface="+mn-lt"/>
                <a:cs typeface="Calibri" panose="020F0502020204030204" pitchFamily="34" charset="0"/>
              </a:rPr>
              <a:t>Instructor</a:t>
            </a:r>
            <a:r>
              <a:rPr lang="en-US" sz="1800" b="1" i="1" dirty="0">
                <a:solidFill>
                  <a:schemeClr val="tx1"/>
                </a:solidFill>
                <a:latin typeface="Calibri" panose="020F0502020204030204" pitchFamily="34" charset="0"/>
                <a:ea typeface="+mn-lt"/>
                <a:cs typeface="Calibri" panose="020F0502020204030204" pitchFamily="34" charset="0"/>
              </a:rPr>
              <a:t>: </a:t>
            </a:r>
            <a:r>
              <a:rPr lang="en-US" sz="1800" b="1" i="1" dirty="0">
                <a:solidFill>
                  <a:schemeClr val="tx1"/>
                </a:solidFill>
                <a:latin typeface="Century Schoolbook" panose="02040604050505020304" pitchFamily="18" charset="0"/>
                <a:ea typeface="+mn-lt"/>
                <a:cs typeface="Calibri" panose="020F0502020204030204" pitchFamily="34" charset="0"/>
              </a:rPr>
              <a:t>M.C. McCants</a:t>
            </a:r>
          </a:p>
        </p:txBody>
      </p:sp>
      <p:cxnSp>
        <p:nvCxnSpPr>
          <p:cNvPr id="6" name="Straight Connector 5">
            <a:extLst>
              <a:ext uri="{FF2B5EF4-FFF2-40B4-BE49-F238E27FC236}">
                <a16:creationId xmlns:a16="http://schemas.microsoft.com/office/drawing/2014/main" id="{55794801-D409-B52B-569D-376AB7D27A51}"/>
              </a:ext>
            </a:extLst>
          </p:cNvPr>
          <p:cNvCxnSpPr>
            <a:cxnSpLocks/>
            <a:endCxn id="2" idx="1"/>
          </p:cNvCxnSpPr>
          <p:nvPr/>
        </p:nvCxnSpPr>
        <p:spPr>
          <a:xfrm flipH="1">
            <a:off x="1641122" y="993913"/>
            <a:ext cx="10550878" cy="41438"/>
          </a:xfrm>
          <a:prstGeom prst="line">
            <a:avLst/>
          </a:prstGeom>
          <a:ln w="1905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609328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908D2-A9AA-1A84-112C-CA798EC4D860}"/>
              </a:ext>
            </a:extLst>
          </p:cNvPr>
          <p:cNvSpPr>
            <a:spLocks noGrp="1"/>
          </p:cNvSpPr>
          <p:nvPr>
            <p:ph type="title"/>
          </p:nvPr>
        </p:nvSpPr>
        <p:spPr>
          <a:xfrm>
            <a:off x="1222311" y="1047033"/>
            <a:ext cx="9674288" cy="1238967"/>
          </a:xfrm>
        </p:spPr>
        <p:txBody>
          <a:bodyPr>
            <a:noAutofit/>
          </a:bodyPr>
          <a:lstStyle/>
          <a:p>
            <a:pPr algn="l"/>
            <a:r>
              <a:rPr lang="en-US" b="1" dirty="0">
                <a:solidFill>
                  <a:schemeClr val="tx1"/>
                </a:solidFill>
                <a:latin typeface="Times New Roman"/>
                <a:cs typeface="Times New Roman"/>
              </a:rPr>
              <a:t>                 </a:t>
            </a:r>
            <a:endParaRPr lang="en-US" sz="4400" dirty="0"/>
          </a:p>
        </p:txBody>
      </p:sp>
      <p:sp>
        <p:nvSpPr>
          <p:cNvPr id="3" name="Content Placeholder 2">
            <a:extLst>
              <a:ext uri="{FF2B5EF4-FFF2-40B4-BE49-F238E27FC236}">
                <a16:creationId xmlns:a16="http://schemas.microsoft.com/office/drawing/2014/main" id="{FF3C15CA-9552-0216-F6C3-17A9B3CD35BF}"/>
              </a:ext>
            </a:extLst>
          </p:cNvPr>
          <p:cNvSpPr>
            <a:spLocks noGrp="1"/>
          </p:cNvSpPr>
          <p:nvPr>
            <p:ph idx="1"/>
          </p:nvPr>
        </p:nvSpPr>
        <p:spPr>
          <a:xfrm>
            <a:off x="1222312" y="1711889"/>
            <a:ext cx="10896598" cy="4346651"/>
          </a:xfrm>
        </p:spPr>
        <p:txBody>
          <a:bodyPr>
            <a:normAutofit/>
          </a:bodyPr>
          <a:lstStyle/>
          <a:p>
            <a:pPr marL="0" indent="0" algn="ctr">
              <a:buNone/>
            </a:pPr>
            <a:endParaRPr lang="en-US" sz="4000" b="1" i="0" baseline="30000" dirty="0">
              <a:solidFill>
                <a:srgbClr val="000000"/>
              </a:solidFill>
              <a:effectLst/>
              <a:latin typeface="Calibri" panose="020F0502020204030204" pitchFamily="34" charset="0"/>
              <a:cs typeface="Calibri" panose="020F0502020204030204" pitchFamily="34" charset="0"/>
            </a:endParaRPr>
          </a:p>
          <a:p>
            <a:pPr marL="0" indent="0" algn="ctr">
              <a:buNone/>
            </a:pPr>
            <a:r>
              <a:rPr lang="en-US" sz="4400" b="1" i="0" baseline="30000" dirty="0">
                <a:solidFill>
                  <a:srgbClr val="000000"/>
                </a:solidFill>
                <a:effectLst/>
                <a:latin typeface="Calibri" panose="020F0502020204030204" pitchFamily="34" charset="0"/>
                <a:cs typeface="Calibri" panose="020F0502020204030204" pitchFamily="34" charset="0"/>
              </a:rPr>
              <a:t>10 </a:t>
            </a:r>
            <a:r>
              <a:rPr lang="en-US" sz="4400" b="1" i="0" dirty="0">
                <a:solidFill>
                  <a:srgbClr val="000000"/>
                </a:solidFill>
                <a:effectLst/>
                <a:latin typeface="Calibri" panose="020F0502020204030204" pitchFamily="34" charset="0"/>
                <a:cs typeface="Calibri" panose="020F0502020204030204" pitchFamily="34" charset="0"/>
              </a:rPr>
              <a:t>“Son of man, say to the Israelites, ‘This is what you are saying: “Our offenses and sins weigh us down, and we are wasting away because of</a:t>
            </a:r>
            <a:r>
              <a:rPr lang="en-US" sz="4400" b="1" i="0" baseline="30000" dirty="0">
                <a:solidFill>
                  <a:srgbClr val="000000"/>
                </a:solidFill>
                <a:effectLst/>
                <a:latin typeface="Calibri" panose="020F0502020204030204" pitchFamily="34" charset="0"/>
                <a:cs typeface="Calibri" panose="020F0502020204030204" pitchFamily="34" charset="0"/>
              </a:rPr>
              <a:t>[</a:t>
            </a:r>
            <a:r>
              <a:rPr lang="en-US" sz="4400" b="1" i="0" baseline="30000" dirty="0">
                <a:solidFill>
                  <a:srgbClr val="4A4A4A"/>
                </a:solidFill>
                <a:effectLst/>
                <a:latin typeface="Calibri" panose="020F0502020204030204" pitchFamily="34" charset="0"/>
                <a:cs typeface="Calibri" panose="020F0502020204030204" pitchFamily="34" charset="0"/>
                <a:hlinkClick r:id="rId2" tooltip="See footnote b"/>
              </a:rPr>
              <a:t>b</a:t>
            </a:r>
            <a:r>
              <a:rPr lang="en-US" sz="4400" b="1" i="0" baseline="30000" dirty="0">
                <a:solidFill>
                  <a:srgbClr val="000000"/>
                </a:solidFill>
                <a:effectLst/>
                <a:latin typeface="Calibri" panose="020F0502020204030204" pitchFamily="34" charset="0"/>
                <a:cs typeface="Calibri" panose="020F0502020204030204" pitchFamily="34" charset="0"/>
              </a:rPr>
              <a:t>]</a:t>
            </a:r>
            <a:r>
              <a:rPr lang="en-US" sz="4400" b="1" i="0" dirty="0">
                <a:solidFill>
                  <a:srgbClr val="000000"/>
                </a:solidFill>
                <a:effectLst/>
                <a:latin typeface="Calibri" panose="020F0502020204030204" pitchFamily="34" charset="0"/>
                <a:cs typeface="Calibri" panose="020F0502020204030204" pitchFamily="34" charset="0"/>
              </a:rPr>
              <a:t> them. How then can we live?”’</a:t>
            </a:r>
          </a:p>
          <a:p>
            <a:pPr marL="0" indent="0" algn="ctr">
              <a:buNone/>
            </a:pPr>
            <a:endParaRPr lang="en-US" sz="4400" b="1" baseline="30000" dirty="0">
              <a:solidFill>
                <a:srgbClr val="000000"/>
              </a:solidFill>
              <a:latin typeface="Calibri" panose="020F0502020204030204" pitchFamily="34" charset="0"/>
              <a:cs typeface="Calibri" panose="020F0502020204030204" pitchFamily="34" charset="0"/>
            </a:endParaRPr>
          </a:p>
          <a:p>
            <a:pPr marL="0" indent="0" algn="ctr">
              <a:buNone/>
            </a:pPr>
            <a:endParaRPr lang="en-US" sz="4400" b="1" i="0" baseline="30000" dirty="0">
              <a:solidFill>
                <a:srgbClr val="000000"/>
              </a:solidFill>
              <a:effectLst/>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B8241E5F-6529-C39F-B480-7317EF86651B}"/>
              </a:ext>
            </a:extLst>
          </p:cNvPr>
          <p:cNvSpPr>
            <a:spLocks noGrp="1"/>
          </p:cNvSpPr>
          <p:nvPr>
            <p:ph type="sldNum" sz="quarter" idx="12"/>
          </p:nvPr>
        </p:nvSpPr>
        <p:spPr>
          <a:xfrm>
            <a:off x="10896598" y="767633"/>
            <a:ext cx="542697" cy="279400"/>
          </a:xfrm>
        </p:spPr>
        <p:txBody>
          <a:bodyPr/>
          <a:lstStyle/>
          <a:p>
            <a:fld id="{D57F1E4F-1CFF-5643-939E-217C01CDF565}" type="slidenum">
              <a:rPr lang="en-US" sz="1200" smtClean="0">
                <a:latin typeface="Arial Black" panose="020B0A04020102020204" pitchFamily="34" charset="0"/>
              </a:rPr>
              <a:pPr/>
              <a:t>10</a:t>
            </a:fld>
            <a:endParaRPr lang="en-US" sz="1200" dirty="0">
              <a:latin typeface="Arial Black" panose="020B0A04020102020204" pitchFamily="34" charset="0"/>
            </a:endParaRPr>
          </a:p>
        </p:txBody>
      </p:sp>
      <p:sp>
        <p:nvSpPr>
          <p:cNvPr id="7" name="Rectangle 6">
            <a:extLst>
              <a:ext uri="{FF2B5EF4-FFF2-40B4-BE49-F238E27FC236}">
                <a16:creationId xmlns:a16="http://schemas.microsoft.com/office/drawing/2014/main" id="{583089D5-14D1-6FD7-DBD8-1E95418EA52E}"/>
              </a:ext>
            </a:extLst>
          </p:cNvPr>
          <p:cNvSpPr/>
          <p:nvPr/>
        </p:nvSpPr>
        <p:spPr>
          <a:xfrm>
            <a:off x="1295401" y="415875"/>
            <a:ext cx="10896598" cy="13902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n-US" sz="4400" b="1" i="0" u="none" strike="noStrike" kern="1200" cap="none" spc="0" normalizeH="0" baseline="0" noProof="0" dirty="0">
                <a:ln>
                  <a:noFill/>
                </a:ln>
                <a:solidFill>
                  <a:prstClr val="white"/>
                </a:solidFill>
                <a:effectLst/>
                <a:uLnTx/>
                <a:uFillTx/>
                <a:latin typeface="Times New Roman"/>
                <a:ea typeface="+mn-ea"/>
                <a:cs typeface="Times New Roman"/>
              </a:rPr>
              <a:t>             </a:t>
            </a:r>
            <a:r>
              <a:rPr kumimoji="0" lang="en-US" sz="4800" b="1" i="0" u="none" strike="noStrike" kern="1200" cap="none" spc="0" normalizeH="0" baseline="0" noProof="0" dirty="0">
                <a:ln>
                  <a:noFill/>
                </a:ln>
                <a:solidFill>
                  <a:srgbClr val="1E1D0D"/>
                </a:solidFill>
                <a:effectLst/>
                <a:uLnTx/>
                <a:uFillTx/>
                <a:latin typeface="Times New Roman"/>
                <a:ea typeface="+mn-ea"/>
                <a:cs typeface="Times New Roman"/>
              </a:rPr>
              <a:t>Ezekiel’s Responsibility </a:t>
            </a:r>
            <a:r>
              <a:rPr kumimoji="0" lang="en-US" sz="4400" b="1" i="0" u="none" strike="noStrike" kern="1200" cap="none" spc="0" normalizeH="0" baseline="0" noProof="0" dirty="0">
                <a:ln>
                  <a:noFill/>
                </a:ln>
                <a:solidFill>
                  <a:prstClr val="black"/>
                </a:solidFill>
                <a:effectLst/>
                <a:uLnTx/>
                <a:uFillTx/>
                <a:latin typeface="Times New Roman"/>
                <a:ea typeface="+mn-ea"/>
                <a:cs typeface="Times New Roman"/>
              </a:rPr>
              <a:t>				</a:t>
            </a:r>
            <a:r>
              <a:rPr lang="en-US" sz="4400" b="1" dirty="0">
                <a:solidFill>
                  <a:schemeClr val="tx1"/>
                </a:solidFill>
                <a:latin typeface="Times New Roman"/>
                <a:cs typeface="Times New Roman"/>
              </a:rPr>
              <a:t>Ezekiel 33:10 NIV</a:t>
            </a:r>
            <a:r>
              <a:rPr kumimoji="0" lang="en-US" sz="4400" b="1" i="0" u="none" strike="noStrike" kern="1200" cap="none" spc="0" normalizeH="0" baseline="0" noProof="0" dirty="0">
                <a:ln>
                  <a:noFill/>
                </a:ln>
                <a:solidFill>
                  <a:schemeClr val="tx1"/>
                </a:solidFill>
                <a:effectLst/>
                <a:uLnTx/>
                <a:uFillTx/>
                <a:latin typeface="Times New Roman"/>
                <a:ea typeface="+mn-ea"/>
                <a:cs typeface="Times New Roman"/>
              </a:rPr>
              <a:t> </a:t>
            </a:r>
            <a:r>
              <a:rPr kumimoji="0" lang="en-US" sz="4400" b="1" i="1" u="none" strike="noStrike" kern="1200" cap="none" spc="0" normalizeH="0" baseline="0" noProof="0" dirty="0">
                <a:ln>
                  <a:noFill/>
                </a:ln>
                <a:solidFill>
                  <a:schemeClr val="tx1"/>
                </a:solidFill>
                <a:effectLst/>
                <a:uLnTx/>
                <a:uFillTx/>
                <a:latin typeface="Times New Roman"/>
                <a:ea typeface="+mn-ea"/>
                <a:cs typeface="Times New Roman"/>
                <a:sym typeface="Wingdings" panose="05000000000000000000" pitchFamily="2" charset="2"/>
              </a:rPr>
              <a:t></a:t>
            </a:r>
            <a:endParaRPr lang="en-US" sz="4400" dirty="0"/>
          </a:p>
        </p:txBody>
      </p:sp>
      <p:cxnSp>
        <p:nvCxnSpPr>
          <p:cNvPr id="6" name="Straight Connector 5">
            <a:extLst>
              <a:ext uri="{FF2B5EF4-FFF2-40B4-BE49-F238E27FC236}">
                <a16:creationId xmlns:a16="http://schemas.microsoft.com/office/drawing/2014/main" id="{4A37D6C7-8FBB-47AD-DA44-02A5FA6FDAA5}"/>
              </a:ext>
            </a:extLst>
          </p:cNvPr>
          <p:cNvCxnSpPr>
            <a:cxnSpLocks/>
          </p:cNvCxnSpPr>
          <p:nvPr/>
        </p:nvCxnSpPr>
        <p:spPr>
          <a:xfrm>
            <a:off x="1417983" y="1100041"/>
            <a:ext cx="10774016" cy="1096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CCA6900-A92D-6FE8-9056-7819097021AC}"/>
              </a:ext>
            </a:extLst>
          </p:cNvPr>
          <p:cNvSpPr txBox="1"/>
          <p:nvPr/>
        </p:nvSpPr>
        <p:spPr>
          <a:xfrm>
            <a:off x="515551" y="767633"/>
            <a:ext cx="405036" cy="400110"/>
          </a:xfrm>
          <a:prstGeom prst="rect">
            <a:avLst/>
          </a:prstGeom>
          <a:noFill/>
        </p:spPr>
        <p:txBody>
          <a:bodyPr wrap="square" rtlCol="0">
            <a:spAutoFit/>
          </a:bodyPr>
          <a:lstStyle/>
          <a:p>
            <a:r>
              <a:rPr lang="en-US" sz="2000" b="1" dirty="0">
                <a:solidFill>
                  <a:schemeClr val="bg1"/>
                </a:solidFill>
              </a:rPr>
              <a:t>9</a:t>
            </a:r>
          </a:p>
        </p:txBody>
      </p:sp>
    </p:spTree>
    <p:extLst>
      <p:ext uri="{BB962C8B-B14F-4D97-AF65-F5344CB8AC3E}">
        <p14:creationId xmlns:p14="http://schemas.microsoft.com/office/powerpoint/2010/main" val="3920295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4C017-CD85-D8D4-3BA5-CFFDC0D1A619}"/>
              </a:ext>
            </a:extLst>
          </p:cNvPr>
          <p:cNvSpPr>
            <a:spLocks noGrp="1"/>
          </p:cNvSpPr>
          <p:nvPr>
            <p:ph type="title"/>
          </p:nvPr>
        </p:nvSpPr>
        <p:spPr>
          <a:xfrm>
            <a:off x="1371600" y="1097354"/>
            <a:ext cx="9414588" cy="1151324"/>
          </a:xfrm>
        </p:spPr>
        <p:txBody>
          <a:bodyPr>
            <a:normAutofit fontScale="90000"/>
          </a:bodyPr>
          <a:lstStyle/>
          <a:p>
            <a:pPr algn="l"/>
            <a:br>
              <a:rPr lang="en-US" sz="4400" b="1" i="0" dirty="0">
                <a:solidFill>
                  <a:schemeClr val="bg1"/>
                </a:solidFill>
                <a:effectLst/>
                <a:latin typeface="Times New Roman" panose="02020603050405020304" pitchFamily="18" charset="0"/>
                <a:cs typeface="Times New Roman" panose="02020603050405020304" pitchFamily="18" charset="0"/>
              </a:rPr>
            </a:br>
            <a:r>
              <a:rPr lang="en-US" sz="4900" b="1" dirty="0">
                <a:solidFill>
                  <a:schemeClr val="tx1"/>
                </a:solidFill>
                <a:latin typeface="Times New Roman"/>
                <a:cs typeface="Times New Roman"/>
              </a:rPr>
              <a:t>                 </a:t>
            </a:r>
            <a:br>
              <a:rPr lang="en-US" sz="3600" b="1" i="0" dirty="0">
                <a:solidFill>
                  <a:srgbClr val="333333"/>
                </a:solidFill>
                <a:effectLst/>
              </a:rPr>
            </a:br>
            <a:endParaRPr lang="en-US" dirty="0"/>
          </a:p>
        </p:txBody>
      </p:sp>
      <p:sp>
        <p:nvSpPr>
          <p:cNvPr id="3" name="Content Placeholder 2">
            <a:extLst>
              <a:ext uri="{FF2B5EF4-FFF2-40B4-BE49-F238E27FC236}">
                <a16:creationId xmlns:a16="http://schemas.microsoft.com/office/drawing/2014/main" id="{7078BE91-373B-AB81-F7C9-8D11B4DDF595}"/>
              </a:ext>
            </a:extLst>
          </p:cNvPr>
          <p:cNvSpPr>
            <a:spLocks noGrp="1"/>
          </p:cNvSpPr>
          <p:nvPr>
            <p:ph idx="1"/>
          </p:nvPr>
        </p:nvSpPr>
        <p:spPr>
          <a:xfrm>
            <a:off x="1417984" y="2002500"/>
            <a:ext cx="10524080" cy="3643212"/>
          </a:xfrm>
        </p:spPr>
        <p:txBody>
          <a:bodyPr>
            <a:normAutofit/>
          </a:bodyPr>
          <a:lstStyle/>
          <a:p>
            <a:pPr marL="0" marR="0" lvl="0" indent="0" algn="ctr" defTabSz="457200" rtl="0" eaLnBrk="1" fontAlgn="auto" latinLnBrk="0" hangingPunct="1">
              <a:lnSpc>
                <a:spcPct val="100000"/>
              </a:lnSpc>
              <a:spcBef>
                <a:spcPts val="1000"/>
              </a:spcBef>
              <a:spcAft>
                <a:spcPts val="0"/>
              </a:spcAft>
              <a:buClr>
                <a:srgbClr val="E78712"/>
              </a:buClr>
              <a:buSzTx/>
              <a:buFont typeface="Wingdings 3" charset="2"/>
              <a:buNone/>
              <a:tabLst/>
              <a:defRPr/>
            </a:pPr>
            <a:r>
              <a:rPr kumimoji="0" lang="en-US" sz="4000" b="1" i="0" u="none" strike="noStrike" kern="1200" cap="none" spc="0" normalizeH="0" baseline="30000" noProof="0" dirty="0">
                <a:ln>
                  <a:noFill/>
                </a:ln>
                <a:solidFill>
                  <a:srgbClr val="000000"/>
                </a:solidFill>
                <a:effectLst/>
                <a:uLnTx/>
                <a:uFillTx/>
                <a:latin typeface="Calibri" panose="020F0502020204030204" pitchFamily="34" charset="0"/>
                <a:ea typeface="+mn-ea"/>
                <a:cs typeface="Calibri" panose="020F0502020204030204" pitchFamily="34" charset="0"/>
              </a:rPr>
              <a:t>11 </a:t>
            </a:r>
            <a:r>
              <a:rPr kumimoji="0" lang="en-US" sz="4000" b="1"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Say to them, ‘As surely as I live, declares the Sovereign </a:t>
            </a:r>
            <a:r>
              <a:rPr kumimoji="0" lang="en-US" sz="4000" b="1" i="0" u="none" strike="noStrike" kern="1200" cap="small"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Lord</a:t>
            </a:r>
            <a:r>
              <a:rPr kumimoji="0" lang="en-US" sz="4000" b="1"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I take no pleasure in the death of the wicked, but rather that they turn from their ways and live. Turn! Turn from your evil ways! Why will you die, people of Israel?’</a:t>
            </a:r>
            <a:endParaRPr kumimoji="0" lang="en-US" sz="3800" b="1" i="0" u="none" strike="noStrike" kern="1200" cap="none" spc="0" normalizeH="0" baseline="0" noProof="0" dirty="0">
              <a:ln>
                <a:noFill/>
              </a:ln>
              <a:solidFill>
                <a:srgbClr val="1E1D0D">
                  <a:lumMod val="75000"/>
                  <a:lumOff val="25000"/>
                </a:srgbClr>
              </a:solidFill>
              <a:effectLst/>
              <a:uLnTx/>
              <a:uFillTx/>
              <a:latin typeface="Calibri" panose="020F0502020204030204" pitchFamily="34" charset="0"/>
              <a:ea typeface="+mn-ea"/>
              <a:cs typeface="Calibri" panose="020F0502020204030204" pitchFamily="34" charset="0"/>
            </a:endParaRPr>
          </a:p>
        </p:txBody>
      </p:sp>
      <p:sp>
        <p:nvSpPr>
          <p:cNvPr id="4" name="Slide Number Placeholder 3">
            <a:extLst>
              <a:ext uri="{FF2B5EF4-FFF2-40B4-BE49-F238E27FC236}">
                <a16:creationId xmlns:a16="http://schemas.microsoft.com/office/drawing/2014/main" id="{A6BC073A-A9DD-B76D-5C33-3A2CB4F4C734}"/>
              </a:ext>
            </a:extLst>
          </p:cNvPr>
          <p:cNvSpPr>
            <a:spLocks noGrp="1"/>
          </p:cNvSpPr>
          <p:nvPr>
            <p:ph type="sldNum" sz="quarter" idx="12"/>
          </p:nvPr>
        </p:nvSpPr>
        <p:spPr>
          <a:xfrm>
            <a:off x="10896598" y="749299"/>
            <a:ext cx="542697" cy="279400"/>
          </a:xfrm>
        </p:spPr>
        <p:txBody>
          <a:bodyPr/>
          <a:lstStyle/>
          <a:p>
            <a:fld id="{D57F1E4F-1CFF-5643-939E-217C01CDF565}" type="slidenum">
              <a:rPr lang="en-US" sz="1200" smtClean="0">
                <a:latin typeface="Arial Black" panose="020B0A04020102020204" pitchFamily="34" charset="0"/>
              </a:rPr>
              <a:pPr/>
              <a:t>11</a:t>
            </a:fld>
            <a:endParaRPr lang="en-US" sz="1200" dirty="0">
              <a:latin typeface="Arial Black" panose="020B0A04020102020204" pitchFamily="34" charset="0"/>
            </a:endParaRPr>
          </a:p>
        </p:txBody>
      </p:sp>
      <p:sp>
        <p:nvSpPr>
          <p:cNvPr id="5" name="Rectangle 4">
            <a:extLst>
              <a:ext uri="{FF2B5EF4-FFF2-40B4-BE49-F238E27FC236}">
                <a16:creationId xmlns:a16="http://schemas.microsoft.com/office/drawing/2014/main" id="{A3B7E814-9A02-2AEA-CA5E-0D35868438AF}"/>
              </a:ext>
            </a:extLst>
          </p:cNvPr>
          <p:cNvSpPr/>
          <p:nvPr/>
        </p:nvSpPr>
        <p:spPr>
          <a:xfrm>
            <a:off x="1371600" y="265070"/>
            <a:ext cx="10820400" cy="14742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n-US" sz="4400" b="1" i="0" u="none" strike="noStrike" kern="1200" cap="none" spc="0" normalizeH="0" baseline="0" noProof="0" dirty="0">
                <a:ln>
                  <a:noFill/>
                </a:ln>
                <a:solidFill>
                  <a:prstClr val="black"/>
                </a:solidFill>
                <a:effectLst/>
                <a:uLnTx/>
                <a:uFillTx/>
                <a:latin typeface="Times New Roman"/>
                <a:ea typeface="+mn-ea"/>
                <a:cs typeface="Times New Roman"/>
              </a:rPr>
              <a:t>					</a:t>
            </a:r>
            <a:r>
              <a:rPr kumimoji="0" lang="en-US" sz="4800" b="1" i="0" u="none" strike="noStrike" kern="1200" cap="none" spc="0" normalizeH="0" baseline="0" noProof="0" dirty="0">
                <a:ln>
                  <a:noFill/>
                </a:ln>
                <a:solidFill>
                  <a:prstClr val="black"/>
                </a:solidFill>
                <a:effectLst/>
                <a:uLnTx/>
                <a:uFillTx/>
                <a:latin typeface="Times New Roman"/>
                <a:ea typeface="+mn-ea"/>
                <a:cs typeface="Times New Roman"/>
              </a:rPr>
              <a:t>Ezekiel’s Responsibility </a:t>
            </a:r>
            <a:r>
              <a:rPr kumimoji="0" lang="en-US" sz="4400" b="1" i="0" u="none" strike="noStrike" kern="1200" cap="none" spc="0" normalizeH="0" baseline="0" noProof="0" dirty="0">
                <a:ln>
                  <a:noFill/>
                </a:ln>
                <a:solidFill>
                  <a:prstClr val="black"/>
                </a:solidFill>
                <a:effectLst/>
                <a:uLnTx/>
                <a:uFillTx/>
                <a:latin typeface="Times New Roman"/>
                <a:ea typeface="+mn-ea"/>
                <a:cs typeface="Times New Roman"/>
              </a:rPr>
              <a:t>					</a:t>
            </a:r>
            <a:r>
              <a:rPr kumimoji="0" lang="en-US" sz="4400" b="1" i="0" u="none" strike="noStrike" kern="1200" cap="none" spc="0" normalizeH="0" baseline="0" noProof="0" dirty="0">
                <a:ln>
                  <a:noFill/>
                </a:ln>
                <a:solidFill>
                  <a:srgbClr val="1E1D0D"/>
                </a:solidFill>
                <a:effectLst/>
                <a:uLnTx/>
                <a:uFillTx/>
                <a:latin typeface="Times New Roman"/>
                <a:ea typeface="+mn-ea"/>
                <a:cs typeface="Times New Roman"/>
              </a:rPr>
              <a:t>Ezekiel 33:11 NIV </a:t>
            </a:r>
            <a:r>
              <a:rPr kumimoji="0" lang="en-US" sz="4400" b="1" i="1" u="none" strike="noStrike" kern="1200" cap="none" spc="0" normalizeH="0" baseline="0" noProof="0" dirty="0">
                <a:ln>
                  <a:noFill/>
                </a:ln>
                <a:solidFill>
                  <a:srgbClr val="1E1D0D"/>
                </a:solidFill>
                <a:effectLst/>
                <a:uLnTx/>
                <a:uFillTx/>
                <a:latin typeface="Times New Roman"/>
                <a:ea typeface="+mn-ea"/>
                <a:cs typeface="Times New Roman"/>
                <a:sym typeface="Wingdings" panose="05000000000000000000" pitchFamily="2" charset="2"/>
              </a:rPr>
              <a:t></a:t>
            </a:r>
            <a:endParaRPr lang="en-US" sz="4400" dirty="0"/>
          </a:p>
        </p:txBody>
      </p:sp>
      <p:cxnSp>
        <p:nvCxnSpPr>
          <p:cNvPr id="6" name="Straight Connector 5">
            <a:extLst>
              <a:ext uri="{FF2B5EF4-FFF2-40B4-BE49-F238E27FC236}">
                <a16:creationId xmlns:a16="http://schemas.microsoft.com/office/drawing/2014/main" id="{23B49165-12A3-88D9-C144-04B6515D55A9}"/>
              </a:ext>
            </a:extLst>
          </p:cNvPr>
          <p:cNvCxnSpPr>
            <a:cxnSpLocks/>
          </p:cNvCxnSpPr>
          <p:nvPr/>
        </p:nvCxnSpPr>
        <p:spPr>
          <a:xfrm>
            <a:off x="1417984" y="1028699"/>
            <a:ext cx="10774016" cy="1096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B5157F0-4154-A4CF-4992-F8F24436E717}"/>
              </a:ext>
            </a:extLst>
          </p:cNvPr>
          <p:cNvSpPr txBox="1"/>
          <p:nvPr/>
        </p:nvSpPr>
        <p:spPr>
          <a:xfrm>
            <a:off x="450574" y="749299"/>
            <a:ext cx="728869" cy="400110"/>
          </a:xfrm>
          <a:prstGeom prst="rect">
            <a:avLst/>
          </a:prstGeom>
          <a:noFill/>
        </p:spPr>
        <p:txBody>
          <a:bodyPr wrap="square" rtlCol="0">
            <a:spAutoFit/>
          </a:bodyPr>
          <a:lstStyle/>
          <a:p>
            <a:r>
              <a:rPr lang="en-US" sz="2000" b="1" dirty="0">
                <a:solidFill>
                  <a:schemeClr val="bg1"/>
                </a:solidFill>
              </a:rPr>
              <a:t>10</a:t>
            </a:r>
          </a:p>
        </p:txBody>
      </p:sp>
    </p:spTree>
    <p:extLst>
      <p:ext uri="{BB962C8B-B14F-4D97-AF65-F5344CB8AC3E}">
        <p14:creationId xmlns:p14="http://schemas.microsoft.com/office/powerpoint/2010/main" val="1811540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94B33-81A4-8818-FC1E-4C464D21098B}"/>
              </a:ext>
            </a:extLst>
          </p:cNvPr>
          <p:cNvSpPr>
            <a:spLocks noGrp="1"/>
          </p:cNvSpPr>
          <p:nvPr>
            <p:ph type="title"/>
          </p:nvPr>
        </p:nvSpPr>
        <p:spPr>
          <a:xfrm>
            <a:off x="1311579" y="279879"/>
            <a:ext cx="10880421" cy="1380930"/>
          </a:xfrm>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algn="ctr"/>
            <a:r>
              <a:rPr kumimoji="0" lang="en-US" sz="4800" b="1" i="0" u="none" strike="noStrike" kern="1200" cap="none" spc="0" normalizeH="0" baseline="0" noProof="0" dirty="0">
                <a:ln>
                  <a:noFill/>
                </a:ln>
                <a:solidFill>
                  <a:prstClr val="black"/>
                </a:solidFill>
                <a:effectLst/>
                <a:uLnTx/>
                <a:uFillTx/>
                <a:latin typeface="Times New Roman"/>
                <a:ea typeface="+mn-ea"/>
                <a:cs typeface="Times New Roman"/>
              </a:rPr>
              <a:t>                 Ezekiel’s Responsibility </a:t>
            </a:r>
            <a:r>
              <a:rPr kumimoji="0" lang="en-US" sz="4400" b="1" i="0" u="none" strike="noStrike" kern="1200" cap="none" spc="0" normalizeH="0" baseline="0" noProof="0" dirty="0">
                <a:ln>
                  <a:noFill/>
                </a:ln>
                <a:solidFill>
                  <a:prstClr val="black"/>
                </a:solidFill>
                <a:effectLst/>
                <a:uLnTx/>
                <a:uFillTx/>
                <a:latin typeface="Times New Roman"/>
                <a:ea typeface="+mn-ea"/>
                <a:cs typeface="Times New Roman"/>
              </a:rPr>
              <a:t>					</a:t>
            </a:r>
            <a:r>
              <a:rPr kumimoji="0" lang="en-US" sz="4400" b="1" i="0" u="none" strike="noStrike" kern="1200" cap="none" spc="0" normalizeH="0" baseline="0" noProof="0" dirty="0">
                <a:ln>
                  <a:noFill/>
                </a:ln>
                <a:solidFill>
                  <a:srgbClr val="1E1D0D"/>
                </a:solidFill>
                <a:effectLst/>
                <a:uLnTx/>
                <a:uFillTx/>
                <a:latin typeface="Times New Roman"/>
                <a:ea typeface="+mn-ea"/>
                <a:cs typeface="Times New Roman"/>
              </a:rPr>
              <a:t>Ezekiel 33:12 NIV </a:t>
            </a:r>
            <a:r>
              <a:rPr kumimoji="0" lang="en-US" sz="4400" b="1" i="1" u="none" strike="noStrike" kern="1200" cap="none" spc="0" normalizeH="0" baseline="0" noProof="0" dirty="0">
                <a:ln>
                  <a:noFill/>
                </a:ln>
                <a:solidFill>
                  <a:srgbClr val="1E1D0D"/>
                </a:solidFill>
                <a:effectLst/>
                <a:uLnTx/>
                <a:uFillTx/>
                <a:latin typeface="Times New Roman"/>
                <a:ea typeface="+mn-ea"/>
                <a:cs typeface="Times New Roman"/>
                <a:sym typeface="Wingdings" panose="05000000000000000000" pitchFamily="2" charset="2"/>
              </a:rPr>
              <a:t></a:t>
            </a:r>
            <a:endParaRPr lang="en-US" dirty="0"/>
          </a:p>
        </p:txBody>
      </p:sp>
      <p:sp>
        <p:nvSpPr>
          <p:cNvPr id="3" name="Content Placeholder 2">
            <a:extLst>
              <a:ext uri="{FF2B5EF4-FFF2-40B4-BE49-F238E27FC236}">
                <a16:creationId xmlns:a16="http://schemas.microsoft.com/office/drawing/2014/main" id="{4A1CAC68-A6A7-3DA0-AD8C-F3A9930B48A5}"/>
              </a:ext>
            </a:extLst>
          </p:cNvPr>
          <p:cNvSpPr>
            <a:spLocks noGrp="1"/>
          </p:cNvSpPr>
          <p:nvPr>
            <p:ph idx="1"/>
          </p:nvPr>
        </p:nvSpPr>
        <p:spPr>
          <a:xfrm>
            <a:off x="1311579" y="1816608"/>
            <a:ext cx="10711088" cy="4876799"/>
          </a:xfrm>
        </p:spPr>
        <p:txBody>
          <a:bodyPr>
            <a:noAutofit/>
          </a:bodyPr>
          <a:lstStyle/>
          <a:p>
            <a:pPr marL="0" indent="0">
              <a:buNone/>
            </a:pPr>
            <a:r>
              <a:rPr lang="en-US" sz="4000" b="1" i="0" baseline="30000" dirty="0">
                <a:solidFill>
                  <a:srgbClr val="000000"/>
                </a:solidFill>
                <a:effectLst/>
                <a:latin typeface="Calibri" panose="020F0502020204030204" pitchFamily="34" charset="0"/>
                <a:cs typeface="Calibri" panose="020F0502020204030204" pitchFamily="34" charset="0"/>
              </a:rPr>
              <a:t>12 </a:t>
            </a:r>
            <a:r>
              <a:rPr lang="en-US" sz="4000" b="1" i="0" dirty="0">
                <a:solidFill>
                  <a:srgbClr val="000000"/>
                </a:solidFill>
                <a:effectLst/>
                <a:latin typeface="Calibri" panose="020F0502020204030204" pitchFamily="34" charset="0"/>
                <a:cs typeface="Calibri" panose="020F0502020204030204" pitchFamily="34" charset="0"/>
              </a:rPr>
              <a:t>“Therefore, son of man, say to your people, ‘If someone who is righteous disobeys, that person’s former righteousness will count for nothing. And if someone who is wicked repents, that person’s former wickedness will not bring condemnation. The righteous person who sins will not be allowed to live even though they were formerly          									righteous.’ </a:t>
            </a:r>
            <a:endParaRPr lang="en-US" sz="4000" b="1"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3F89009D-043C-2236-A2FB-B143E4B7FA5C}"/>
              </a:ext>
            </a:extLst>
          </p:cNvPr>
          <p:cNvSpPr>
            <a:spLocks noGrp="1"/>
          </p:cNvSpPr>
          <p:nvPr>
            <p:ph type="sldNum" sz="quarter" idx="12"/>
          </p:nvPr>
        </p:nvSpPr>
        <p:spPr>
          <a:xfrm>
            <a:off x="291548" y="787781"/>
            <a:ext cx="662222" cy="365125"/>
          </a:xfrm>
        </p:spPr>
        <p:txBody>
          <a:bodyPr/>
          <a:lstStyle/>
          <a:p>
            <a:fld id="{D57F1E4F-1CFF-5643-939E-217C01CDF565}" type="slidenum">
              <a:rPr lang="en-US" b="1" smtClean="0"/>
              <a:pPr/>
              <a:t>12</a:t>
            </a:fld>
            <a:endParaRPr lang="en-US" b="1" dirty="0"/>
          </a:p>
        </p:txBody>
      </p:sp>
      <p:cxnSp>
        <p:nvCxnSpPr>
          <p:cNvPr id="5" name="Straight Connector 4">
            <a:extLst>
              <a:ext uri="{FF2B5EF4-FFF2-40B4-BE49-F238E27FC236}">
                <a16:creationId xmlns:a16="http://schemas.microsoft.com/office/drawing/2014/main" id="{11C8D481-2234-8214-8003-4022180B17E0}"/>
              </a:ext>
            </a:extLst>
          </p:cNvPr>
          <p:cNvCxnSpPr>
            <a:cxnSpLocks/>
          </p:cNvCxnSpPr>
          <p:nvPr/>
        </p:nvCxnSpPr>
        <p:spPr>
          <a:xfrm flipV="1">
            <a:off x="1311579" y="1012925"/>
            <a:ext cx="10880421" cy="1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0927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B7A4A9-E668-2C26-80C8-FA37C0042E27}"/>
              </a:ext>
            </a:extLst>
          </p:cNvPr>
          <p:cNvSpPr>
            <a:spLocks noGrp="1"/>
          </p:cNvSpPr>
          <p:nvPr>
            <p:ph idx="1"/>
          </p:nvPr>
        </p:nvSpPr>
        <p:spPr>
          <a:xfrm>
            <a:off x="1333126" y="1970150"/>
            <a:ext cx="10503274" cy="3891002"/>
          </a:xfrm>
        </p:spPr>
        <p:txBody>
          <a:bodyPr>
            <a:noAutofit/>
          </a:bodyPr>
          <a:lstStyle/>
          <a:p>
            <a:pPr marL="0" indent="0" algn="ctr">
              <a:buNone/>
            </a:pPr>
            <a:r>
              <a:rPr lang="en-US" sz="3800" b="1" dirty="0">
                <a:solidFill>
                  <a:schemeClr val="tx1"/>
                </a:solidFill>
                <a:latin typeface="Calibri" panose="020F0502020204030204" pitchFamily="34" charset="0"/>
                <a:cs typeface="Calibri" panose="020F0502020204030204" pitchFamily="34" charset="0"/>
              </a:rPr>
              <a:t> 13 If I tell a righteous person that they will surely live, but then they trust in their righteousness and do evil, none of the righteous things that person has done will be remembered; they will die for the evil they have done.</a:t>
            </a:r>
          </a:p>
        </p:txBody>
      </p:sp>
      <p:sp>
        <p:nvSpPr>
          <p:cNvPr id="4" name="Slide Number Placeholder 3">
            <a:extLst>
              <a:ext uri="{FF2B5EF4-FFF2-40B4-BE49-F238E27FC236}">
                <a16:creationId xmlns:a16="http://schemas.microsoft.com/office/drawing/2014/main" id="{DA0ECE9B-E28D-C18B-18D2-14D2C870754E}"/>
              </a:ext>
            </a:extLst>
          </p:cNvPr>
          <p:cNvSpPr>
            <a:spLocks noGrp="1"/>
          </p:cNvSpPr>
          <p:nvPr>
            <p:ph type="sldNum" sz="quarter" idx="12"/>
          </p:nvPr>
        </p:nvSpPr>
        <p:spPr>
          <a:xfrm>
            <a:off x="131155" y="787781"/>
            <a:ext cx="779767" cy="365125"/>
          </a:xfrm>
        </p:spPr>
        <p:txBody>
          <a:bodyPr/>
          <a:lstStyle/>
          <a:p>
            <a:fld id="{D57F1E4F-1CFF-5643-939E-217C01CDF565}" type="slidenum">
              <a:rPr lang="en-US" b="1" smtClean="0"/>
              <a:pPr/>
              <a:t>13</a:t>
            </a:fld>
            <a:endParaRPr lang="en-US" b="1" dirty="0"/>
          </a:p>
        </p:txBody>
      </p:sp>
      <p:sp>
        <p:nvSpPr>
          <p:cNvPr id="6" name="Rectangle 5">
            <a:extLst>
              <a:ext uri="{FF2B5EF4-FFF2-40B4-BE49-F238E27FC236}">
                <a16:creationId xmlns:a16="http://schemas.microsoft.com/office/drawing/2014/main" id="{32BE6393-3028-F4FB-8A0A-E11219349907}"/>
              </a:ext>
            </a:extLst>
          </p:cNvPr>
          <p:cNvSpPr/>
          <p:nvPr/>
        </p:nvSpPr>
        <p:spPr>
          <a:xfrm>
            <a:off x="1295401" y="301718"/>
            <a:ext cx="10896599" cy="13902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prstClr val="black"/>
                </a:solidFill>
                <a:latin typeface="Times New Roman"/>
                <a:cs typeface="Times New Roman"/>
              </a:rPr>
              <a:t>Ezekiel’s Responsibility </a:t>
            </a:r>
          </a:p>
          <a:p>
            <a:pPr algn="ctr"/>
            <a:r>
              <a:rPr kumimoji="0" lang="en-US" sz="4400" b="1" i="0" u="none" strike="noStrike" kern="1200" cap="none" spc="0" normalizeH="0" baseline="0" noProof="0" dirty="0">
                <a:ln>
                  <a:noFill/>
                </a:ln>
                <a:solidFill>
                  <a:srgbClr val="1E1D0D"/>
                </a:solidFill>
                <a:effectLst/>
                <a:uLnTx/>
                <a:uFillTx/>
                <a:latin typeface="Times New Roman"/>
                <a:ea typeface="+mn-ea"/>
                <a:cs typeface="Times New Roman"/>
              </a:rPr>
              <a:t>Ezekiel 33:13 NIV </a:t>
            </a:r>
            <a:r>
              <a:rPr kumimoji="0" lang="en-US" sz="4400" b="1" i="1" u="none" strike="noStrike" kern="1200" cap="none" spc="0" normalizeH="0" baseline="0" noProof="0" dirty="0">
                <a:ln>
                  <a:noFill/>
                </a:ln>
                <a:solidFill>
                  <a:srgbClr val="1E1D0D"/>
                </a:solidFill>
                <a:effectLst/>
                <a:uLnTx/>
                <a:uFillTx/>
                <a:latin typeface="Times New Roman"/>
                <a:ea typeface="+mn-ea"/>
                <a:cs typeface="Times New Roman"/>
                <a:sym typeface="Wingdings" panose="05000000000000000000" pitchFamily="2" charset="2"/>
              </a:rPr>
              <a:t></a:t>
            </a:r>
            <a:endParaRPr lang="en-US" sz="4400" dirty="0"/>
          </a:p>
        </p:txBody>
      </p:sp>
      <p:cxnSp>
        <p:nvCxnSpPr>
          <p:cNvPr id="5" name="Straight Connector 4">
            <a:extLst>
              <a:ext uri="{FF2B5EF4-FFF2-40B4-BE49-F238E27FC236}">
                <a16:creationId xmlns:a16="http://schemas.microsoft.com/office/drawing/2014/main" id="{20CD716C-723D-18EB-4929-4310C751CCEA}"/>
              </a:ext>
            </a:extLst>
          </p:cNvPr>
          <p:cNvCxnSpPr>
            <a:cxnSpLocks/>
          </p:cNvCxnSpPr>
          <p:nvPr/>
        </p:nvCxnSpPr>
        <p:spPr>
          <a:xfrm>
            <a:off x="1333126" y="996848"/>
            <a:ext cx="1087505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0472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D2B002A-D1F5-0FBC-CC28-AD6AEB735017}"/>
              </a:ext>
            </a:extLst>
          </p:cNvPr>
          <p:cNvSpPr>
            <a:spLocks noGrp="1"/>
          </p:cNvSpPr>
          <p:nvPr>
            <p:ph type="title"/>
          </p:nvPr>
        </p:nvSpPr>
        <p:spPr>
          <a:xfrm>
            <a:off x="1311578" y="306222"/>
            <a:ext cx="10880421" cy="1281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kumimoji="0" lang="en-US" sz="4900" b="1" i="0" u="none" strike="noStrike" kern="1200" cap="none" spc="0" normalizeH="0" baseline="0" noProof="0" dirty="0">
                <a:ln>
                  <a:noFill/>
                </a:ln>
                <a:solidFill>
                  <a:prstClr val="white"/>
                </a:solidFill>
                <a:effectLst/>
                <a:uLnTx/>
                <a:uFillTx/>
                <a:latin typeface="Times New Roman"/>
                <a:ea typeface="+mn-ea"/>
                <a:cs typeface="Times New Roman"/>
              </a:rPr>
              <a:t> </a:t>
            </a:r>
            <a:r>
              <a:rPr kumimoji="0" lang="en-US" sz="5300" b="1" i="0" u="none" strike="noStrike" kern="1200" cap="none" spc="0" normalizeH="0" baseline="0" noProof="0" dirty="0">
                <a:ln>
                  <a:noFill/>
                </a:ln>
                <a:solidFill>
                  <a:prstClr val="black"/>
                </a:solidFill>
                <a:effectLst/>
                <a:uLnTx/>
                <a:uFillTx/>
                <a:latin typeface="Times New Roman"/>
                <a:ea typeface="+mn-ea"/>
                <a:cs typeface="Times New Roman"/>
              </a:rPr>
              <a:t>Ezekiel’s Responsibility                               </a:t>
            </a:r>
            <a:r>
              <a:rPr lang="en-US" sz="4800" b="1" dirty="0">
                <a:solidFill>
                  <a:srgbClr val="1E1D0D"/>
                </a:solidFill>
                <a:latin typeface="Times New Roman"/>
                <a:cs typeface="Times New Roman"/>
              </a:rPr>
              <a:t>Ezekiel 33:14-15 NIV </a:t>
            </a:r>
            <a:r>
              <a:rPr lang="en-US" sz="4800" b="1" i="1" dirty="0">
                <a:solidFill>
                  <a:srgbClr val="1E1D0D"/>
                </a:solidFill>
                <a:latin typeface="Times New Roman"/>
                <a:cs typeface="Times New Roman"/>
                <a:sym typeface="Wingdings" panose="05000000000000000000" pitchFamily="2" charset="2"/>
              </a:rPr>
              <a:t></a:t>
            </a:r>
            <a:endParaRPr lang="en-US" sz="4400" dirty="0"/>
          </a:p>
        </p:txBody>
      </p:sp>
      <p:sp>
        <p:nvSpPr>
          <p:cNvPr id="3" name="Content Placeholder 2">
            <a:extLst>
              <a:ext uri="{FF2B5EF4-FFF2-40B4-BE49-F238E27FC236}">
                <a16:creationId xmlns:a16="http://schemas.microsoft.com/office/drawing/2014/main" id="{2C43E27E-823B-3692-9409-0968DB25B010}"/>
              </a:ext>
            </a:extLst>
          </p:cNvPr>
          <p:cNvSpPr>
            <a:spLocks noGrp="1"/>
          </p:cNvSpPr>
          <p:nvPr>
            <p:ph idx="1"/>
          </p:nvPr>
        </p:nvSpPr>
        <p:spPr>
          <a:xfrm>
            <a:off x="1311578" y="1756119"/>
            <a:ext cx="10802835" cy="4482884"/>
          </a:xfrm>
        </p:spPr>
        <p:txBody>
          <a:bodyPr>
            <a:noAutofit/>
          </a:bodyPr>
          <a:lstStyle/>
          <a:p>
            <a:pPr marL="0" indent="0" algn="ctr">
              <a:buNone/>
            </a:pPr>
            <a:r>
              <a:rPr lang="en-US" sz="4000" b="1" dirty="0">
                <a:solidFill>
                  <a:schemeClr val="bg2">
                    <a:lumMod val="10000"/>
                  </a:schemeClr>
                </a:solidFill>
                <a:latin typeface="Calibri" panose="020F0502020204030204" pitchFamily="34" charset="0"/>
                <a:cs typeface="Calibri" panose="020F0502020204030204" pitchFamily="34" charset="0"/>
              </a:rPr>
              <a:t>14 And if I say to a wicked person, ‘You will surely die,’ but they then turn away from their sin and do what is just and right— </a:t>
            </a:r>
          </a:p>
          <a:p>
            <a:pPr marL="0" indent="0" algn="ctr">
              <a:buNone/>
            </a:pPr>
            <a:r>
              <a:rPr lang="en-US" sz="4000" b="1" dirty="0">
                <a:solidFill>
                  <a:schemeClr val="bg2">
                    <a:lumMod val="10000"/>
                  </a:schemeClr>
                </a:solidFill>
                <a:latin typeface="Calibri" panose="020F0502020204030204" pitchFamily="34" charset="0"/>
                <a:cs typeface="Calibri" panose="020F0502020204030204" pitchFamily="34" charset="0"/>
              </a:rPr>
              <a:t>15 if they give back what they took in pledge for a loan, return what they have stolen, follow the decrees that give life, and do no evil—that person will surely live; they will not die. </a:t>
            </a:r>
          </a:p>
        </p:txBody>
      </p:sp>
      <p:sp>
        <p:nvSpPr>
          <p:cNvPr id="4" name="Slide Number Placeholder 3">
            <a:extLst>
              <a:ext uri="{FF2B5EF4-FFF2-40B4-BE49-F238E27FC236}">
                <a16:creationId xmlns:a16="http://schemas.microsoft.com/office/drawing/2014/main" id="{71A5C9E7-9FA9-FB56-33CB-1F42E4EBDAAE}"/>
              </a:ext>
            </a:extLst>
          </p:cNvPr>
          <p:cNvSpPr>
            <a:spLocks noGrp="1"/>
          </p:cNvSpPr>
          <p:nvPr>
            <p:ph type="sldNum" sz="quarter" idx="12"/>
          </p:nvPr>
        </p:nvSpPr>
        <p:spPr>
          <a:xfrm>
            <a:off x="347227" y="764215"/>
            <a:ext cx="635718" cy="365125"/>
          </a:xfrm>
        </p:spPr>
        <p:txBody>
          <a:bodyPr/>
          <a:lstStyle/>
          <a:p>
            <a:fld id="{D57F1E4F-1CFF-5643-939E-217C01CDF565}" type="slidenum">
              <a:rPr lang="en-US" b="1" smtClean="0"/>
              <a:pPr/>
              <a:t>14</a:t>
            </a:fld>
            <a:endParaRPr lang="en-US" b="1" dirty="0"/>
          </a:p>
        </p:txBody>
      </p:sp>
      <p:cxnSp>
        <p:nvCxnSpPr>
          <p:cNvPr id="6" name="Straight Connector 5">
            <a:extLst>
              <a:ext uri="{FF2B5EF4-FFF2-40B4-BE49-F238E27FC236}">
                <a16:creationId xmlns:a16="http://schemas.microsoft.com/office/drawing/2014/main" id="{926EA038-4291-2C46-600E-7324926456EC}"/>
              </a:ext>
            </a:extLst>
          </p:cNvPr>
          <p:cNvCxnSpPr>
            <a:cxnSpLocks/>
          </p:cNvCxnSpPr>
          <p:nvPr/>
        </p:nvCxnSpPr>
        <p:spPr>
          <a:xfrm>
            <a:off x="1333126" y="996848"/>
            <a:ext cx="1087505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282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2760CE0-C826-4330-25C8-3AC4CCACD1D5}"/>
              </a:ext>
            </a:extLst>
          </p:cNvPr>
          <p:cNvSpPr>
            <a:spLocks noGrp="1"/>
          </p:cNvSpPr>
          <p:nvPr>
            <p:ph type="title"/>
          </p:nvPr>
        </p:nvSpPr>
        <p:spPr>
          <a:xfrm>
            <a:off x="1311580" y="306222"/>
            <a:ext cx="10880420" cy="1281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kumimoji="0" lang="en-US" sz="4900" b="1" i="0" u="none" strike="noStrike" kern="1200" cap="none" spc="0" normalizeH="0" baseline="0" noProof="0" dirty="0">
                <a:ln>
                  <a:noFill/>
                </a:ln>
                <a:solidFill>
                  <a:prstClr val="white"/>
                </a:solidFill>
                <a:effectLst/>
                <a:uLnTx/>
                <a:uFillTx/>
                <a:latin typeface="Times New Roman"/>
                <a:ea typeface="+mn-ea"/>
                <a:cs typeface="Times New Roman"/>
              </a:rPr>
              <a:t> </a:t>
            </a:r>
            <a:r>
              <a:rPr kumimoji="0" lang="en-US" sz="5300" b="1" i="0" u="none" strike="noStrike" kern="1200" cap="none" spc="0" normalizeH="0" baseline="0" noProof="0" dirty="0">
                <a:ln>
                  <a:noFill/>
                </a:ln>
                <a:solidFill>
                  <a:prstClr val="black"/>
                </a:solidFill>
                <a:effectLst/>
                <a:uLnTx/>
                <a:uFillTx/>
                <a:latin typeface="Times New Roman"/>
                <a:ea typeface="+mn-ea"/>
                <a:cs typeface="Times New Roman"/>
              </a:rPr>
              <a:t>Ezekiel’s Responsibility </a:t>
            </a:r>
            <a:r>
              <a:rPr kumimoji="0" lang="en-US" sz="4900" b="1" i="0" u="none" strike="noStrike" kern="1200" cap="none" spc="0" normalizeH="0" baseline="0" noProof="0" dirty="0">
                <a:ln>
                  <a:noFill/>
                </a:ln>
                <a:solidFill>
                  <a:prstClr val="white"/>
                </a:solidFill>
                <a:effectLst/>
                <a:uLnTx/>
                <a:uFillTx/>
                <a:latin typeface="Times New Roman"/>
                <a:ea typeface="+mn-ea"/>
                <a:cs typeface="Times New Roman"/>
              </a:rPr>
              <a:t>                                 </a:t>
            </a:r>
            <a:br>
              <a:rPr kumimoji="0" lang="en-US" sz="4400" b="1" i="0" u="none" strike="noStrike" kern="1200" cap="none" spc="0" normalizeH="0" baseline="0" noProof="0" dirty="0">
                <a:ln>
                  <a:noFill/>
                </a:ln>
                <a:solidFill>
                  <a:prstClr val="white"/>
                </a:solidFill>
                <a:effectLst/>
                <a:uLnTx/>
                <a:uFillTx/>
                <a:latin typeface="Times New Roman"/>
                <a:ea typeface="+mn-ea"/>
                <a:cs typeface="Times New Roman"/>
              </a:rPr>
            </a:br>
            <a:r>
              <a:rPr lang="en-US" sz="4400" b="1" dirty="0">
                <a:solidFill>
                  <a:srgbClr val="1E1D0D"/>
                </a:solidFill>
                <a:latin typeface="Times New Roman"/>
                <a:cs typeface="Times New Roman"/>
              </a:rPr>
              <a:t>Ezekiel 33:16 NIV </a:t>
            </a:r>
            <a:r>
              <a:rPr lang="en-US" sz="4400" b="1" i="1" dirty="0">
                <a:solidFill>
                  <a:srgbClr val="1E1D0D"/>
                </a:solidFill>
                <a:latin typeface="Times New Roman"/>
                <a:cs typeface="Times New Roman"/>
                <a:sym typeface="Wingdings" panose="05000000000000000000" pitchFamily="2" charset="2"/>
              </a:rPr>
              <a:t></a:t>
            </a:r>
            <a:endParaRPr lang="en-US" sz="4400" dirty="0"/>
          </a:p>
        </p:txBody>
      </p:sp>
      <p:sp>
        <p:nvSpPr>
          <p:cNvPr id="3" name="Content Placeholder 2">
            <a:extLst>
              <a:ext uri="{FF2B5EF4-FFF2-40B4-BE49-F238E27FC236}">
                <a16:creationId xmlns:a16="http://schemas.microsoft.com/office/drawing/2014/main" id="{88AE4625-008F-0756-07A4-8308560A3336}"/>
              </a:ext>
            </a:extLst>
          </p:cNvPr>
          <p:cNvSpPr>
            <a:spLocks noGrp="1"/>
          </p:cNvSpPr>
          <p:nvPr>
            <p:ph idx="1"/>
          </p:nvPr>
        </p:nvSpPr>
        <p:spPr>
          <a:xfrm>
            <a:off x="1029838" y="2277960"/>
            <a:ext cx="10708624" cy="3777622"/>
          </a:xfrm>
        </p:spPr>
        <p:txBody>
          <a:bodyPr>
            <a:normAutofit/>
          </a:bodyPr>
          <a:lstStyle/>
          <a:p>
            <a:pPr marL="0" indent="0" algn="ctr">
              <a:buNone/>
            </a:pPr>
            <a:r>
              <a:rPr lang="en-US" sz="4000" b="1" dirty="0">
                <a:solidFill>
                  <a:schemeClr val="bg2">
                    <a:lumMod val="10000"/>
                  </a:schemeClr>
                </a:solidFill>
                <a:latin typeface="Calibri" panose="020F0502020204030204" pitchFamily="34" charset="0"/>
                <a:cs typeface="Calibri" panose="020F0502020204030204" pitchFamily="34" charset="0"/>
              </a:rPr>
              <a:t>16 None of the sins that person has committed will be remembered against them. </a:t>
            </a:r>
          </a:p>
          <a:p>
            <a:pPr marL="0" indent="0" algn="ctr">
              <a:buNone/>
            </a:pPr>
            <a:r>
              <a:rPr lang="en-US" sz="4000" b="1" dirty="0">
                <a:solidFill>
                  <a:schemeClr val="bg2">
                    <a:lumMod val="10000"/>
                  </a:schemeClr>
                </a:solidFill>
                <a:latin typeface="Calibri" panose="020F0502020204030204" pitchFamily="34" charset="0"/>
                <a:cs typeface="Calibri" panose="020F0502020204030204" pitchFamily="34" charset="0"/>
              </a:rPr>
              <a:t>They have done what is just and right; they will surely live.</a:t>
            </a:r>
          </a:p>
        </p:txBody>
      </p:sp>
      <p:sp>
        <p:nvSpPr>
          <p:cNvPr id="4" name="Slide Number Placeholder 3">
            <a:extLst>
              <a:ext uri="{FF2B5EF4-FFF2-40B4-BE49-F238E27FC236}">
                <a16:creationId xmlns:a16="http://schemas.microsoft.com/office/drawing/2014/main" id="{D82611FB-FC97-D45F-29B0-BFDAA6329282}"/>
              </a:ext>
            </a:extLst>
          </p:cNvPr>
          <p:cNvSpPr>
            <a:spLocks noGrp="1"/>
          </p:cNvSpPr>
          <p:nvPr>
            <p:ph type="sldNum" sz="quarter" idx="12"/>
          </p:nvPr>
        </p:nvSpPr>
        <p:spPr>
          <a:xfrm>
            <a:off x="331305" y="787782"/>
            <a:ext cx="582709" cy="365125"/>
          </a:xfrm>
        </p:spPr>
        <p:txBody>
          <a:bodyPr/>
          <a:lstStyle/>
          <a:p>
            <a:fld id="{D57F1E4F-1CFF-5643-939E-217C01CDF565}" type="slidenum">
              <a:rPr lang="en-US" b="1" smtClean="0"/>
              <a:pPr/>
              <a:t>15</a:t>
            </a:fld>
            <a:endParaRPr lang="en-US" b="1" dirty="0"/>
          </a:p>
        </p:txBody>
      </p:sp>
      <p:cxnSp>
        <p:nvCxnSpPr>
          <p:cNvPr id="6" name="Straight Connector 5">
            <a:extLst>
              <a:ext uri="{FF2B5EF4-FFF2-40B4-BE49-F238E27FC236}">
                <a16:creationId xmlns:a16="http://schemas.microsoft.com/office/drawing/2014/main" id="{E436E06F-EF0C-B9D5-7D5B-5C68FA5C643A}"/>
              </a:ext>
            </a:extLst>
          </p:cNvPr>
          <p:cNvCxnSpPr>
            <a:cxnSpLocks/>
          </p:cNvCxnSpPr>
          <p:nvPr/>
        </p:nvCxnSpPr>
        <p:spPr>
          <a:xfrm>
            <a:off x="1333126" y="996848"/>
            <a:ext cx="1087505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1007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AF477-39BF-5E1A-7DDC-029F5066B08F}"/>
              </a:ext>
            </a:extLst>
          </p:cNvPr>
          <p:cNvSpPr>
            <a:spLocks noGrp="1"/>
          </p:cNvSpPr>
          <p:nvPr>
            <p:ph type="title"/>
          </p:nvPr>
        </p:nvSpPr>
        <p:spPr>
          <a:xfrm>
            <a:off x="1311579" y="569167"/>
            <a:ext cx="9845561" cy="802354"/>
          </a:xfrm>
          <a:solidFill>
            <a:srgbClr val="92D050"/>
          </a:solidFill>
        </p:spPr>
        <p:txBody>
          <a:bodyPr>
            <a:normAutofit fontScale="90000"/>
          </a:bodyPr>
          <a:lstStyle/>
          <a:p>
            <a:pPr algn="ctr"/>
            <a:r>
              <a:rPr lang="en-US" sz="4800" b="1" dirty="0">
                <a:latin typeface="Times New Roman" panose="02020603050405020304" pitchFamily="18" charset="0"/>
                <a:cs typeface="Times New Roman" panose="02020603050405020304" pitchFamily="18" charset="0"/>
              </a:rPr>
              <a:t>Discussion Questions</a:t>
            </a:r>
            <a:br>
              <a:rPr lang="en-US" dirty="0"/>
            </a:br>
            <a:endParaRPr lang="en-US" dirty="0"/>
          </a:p>
        </p:txBody>
      </p:sp>
      <p:sp>
        <p:nvSpPr>
          <p:cNvPr id="3" name="Content Placeholder 2">
            <a:extLst>
              <a:ext uri="{FF2B5EF4-FFF2-40B4-BE49-F238E27FC236}">
                <a16:creationId xmlns:a16="http://schemas.microsoft.com/office/drawing/2014/main" id="{6FF9B624-391B-AFB3-4599-8B9B52ACD580}"/>
              </a:ext>
            </a:extLst>
          </p:cNvPr>
          <p:cNvSpPr>
            <a:spLocks noGrp="1"/>
          </p:cNvSpPr>
          <p:nvPr>
            <p:ph idx="1"/>
          </p:nvPr>
        </p:nvSpPr>
        <p:spPr>
          <a:xfrm>
            <a:off x="1434438" y="1628394"/>
            <a:ext cx="10630484" cy="4808981"/>
          </a:xfrm>
        </p:spPr>
        <p:txBody>
          <a:bodyPr>
            <a:noAutofit/>
          </a:bodyPr>
          <a:lstStyle/>
          <a:p>
            <a:pPr lvl="1">
              <a:buFont typeface="+mj-lt"/>
              <a:buAutoNum type="arabicPeriod"/>
            </a:pPr>
            <a:r>
              <a:rPr lang="en-US" sz="3800" b="1" dirty="0">
                <a:solidFill>
                  <a:schemeClr val="tx1"/>
                </a:solidFill>
                <a:latin typeface="Calibri" panose="020F0502020204030204" pitchFamily="34" charset="0"/>
                <a:cs typeface="Calibri" panose="020F0502020204030204" pitchFamily="34" charset="0"/>
              </a:rPr>
              <a:t>What does it mean to be a watchman?</a:t>
            </a:r>
          </a:p>
          <a:p>
            <a:pPr lvl="1">
              <a:buFont typeface="+mj-lt"/>
              <a:buAutoNum type="arabicPeriod"/>
            </a:pPr>
            <a:endParaRPr lang="en-US" sz="2000" b="1" dirty="0">
              <a:solidFill>
                <a:schemeClr val="tx1"/>
              </a:solidFill>
              <a:latin typeface="Calibri" panose="020F0502020204030204" pitchFamily="34" charset="0"/>
              <a:cs typeface="Calibri" panose="020F0502020204030204" pitchFamily="34" charset="0"/>
            </a:endParaRPr>
          </a:p>
          <a:p>
            <a:pPr lvl="1">
              <a:buFont typeface="+mj-lt"/>
              <a:buAutoNum type="arabicPeriod"/>
            </a:pPr>
            <a:r>
              <a:rPr lang="en-US" sz="3800" b="1" dirty="0">
                <a:solidFill>
                  <a:schemeClr val="tx1"/>
                </a:solidFill>
                <a:latin typeface="Calibri" panose="020F0502020204030204" pitchFamily="34" charset="0"/>
                <a:cs typeface="Calibri" panose="020F0502020204030204" pitchFamily="34" charset="0"/>
              </a:rPr>
              <a:t>Why is individual responsibility important? </a:t>
            </a:r>
            <a:endParaRPr lang="en-US" sz="1000" dirty="0"/>
          </a:p>
          <a:p>
            <a:pPr lvl="1">
              <a:buFont typeface="+mj-lt"/>
              <a:buAutoNum type="arabicPeriod"/>
            </a:pPr>
            <a:endParaRPr lang="en-US" b="1" dirty="0">
              <a:solidFill>
                <a:schemeClr val="tx1"/>
              </a:solidFill>
              <a:latin typeface="Calibri" panose="020F0502020204030204" pitchFamily="34" charset="0"/>
              <a:cs typeface="Calibri" panose="020F0502020204030204" pitchFamily="34" charset="0"/>
            </a:endParaRPr>
          </a:p>
          <a:p>
            <a:pPr lvl="1">
              <a:buFont typeface="+mj-lt"/>
              <a:buAutoNum type="arabicPeriod"/>
            </a:pPr>
            <a:r>
              <a:rPr lang="en-US" sz="3800" b="1" dirty="0">
                <a:solidFill>
                  <a:schemeClr val="tx1"/>
                </a:solidFill>
                <a:latin typeface="Calibri" panose="020F0502020204030204" pitchFamily="34" charset="0"/>
                <a:cs typeface="Calibri" panose="020F0502020204030204" pitchFamily="34" charset="0"/>
              </a:rPr>
              <a:t>How does God show His desire for </a:t>
            </a:r>
            <a:r>
              <a:rPr lang="en-US" sz="4000" b="1" dirty="0">
                <a:solidFill>
                  <a:schemeClr val="tx1"/>
                </a:solidFill>
                <a:latin typeface="Calibri" panose="020F0502020204030204" pitchFamily="34" charset="0"/>
                <a:cs typeface="Calibri" panose="020F0502020204030204" pitchFamily="34" charset="0"/>
              </a:rPr>
              <a:t>repentance?</a:t>
            </a:r>
            <a:endParaRPr lang="en-US" sz="1800" b="1" dirty="0">
              <a:solidFill>
                <a:schemeClr val="tx1"/>
              </a:solidFill>
              <a:latin typeface="Calibri" panose="020F0502020204030204" pitchFamily="34" charset="0"/>
              <a:cs typeface="Calibri" panose="020F0502020204030204" pitchFamily="34" charset="0"/>
            </a:endParaRPr>
          </a:p>
          <a:p>
            <a:pPr marL="0" indent="0">
              <a:buNone/>
            </a:pPr>
            <a:r>
              <a:rPr lang="en-US" sz="1600" b="1" dirty="0">
                <a:solidFill>
                  <a:schemeClr val="tx1"/>
                </a:solidFill>
                <a:latin typeface="Calibri" panose="020F0502020204030204" pitchFamily="34" charset="0"/>
                <a:cs typeface="Calibri" panose="020F0502020204030204" pitchFamily="34" charset="0"/>
              </a:rPr>
              <a:t>                                                                                                                                                                                                                              	</a:t>
            </a:r>
            <a:r>
              <a:rPr lang="en-US" sz="4000" b="1" dirty="0">
                <a:solidFill>
                  <a:schemeClr val="accent1"/>
                </a:solidFill>
                <a:latin typeface="Calibri" panose="020F0502020204030204" pitchFamily="34" charset="0"/>
                <a:cs typeface="Calibri" panose="020F0502020204030204" pitchFamily="34" charset="0"/>
              </a:rPr>
              <a:t>4.</a:t>
            </a:r>
            <a:r>
              <a:rPr lang="en-US" sz="4000" b="1" dirty="0">
                <a:solidFill>
                  <a:schemeClr val="tx1"/>
                </a:solidFill>
                <a:latin typeface="Calibri" panose="020F0502020204030204" pitchFamily="34" charset="0"/>
                <a:cs typeface="Calibri" panose="020F0502020204030204" pitchFamily="34" charset="0"/>
              </a:rPr>
              <a:t>How did the fall of Jerusalem impact the 			 	exiles’ understanding of Ezekiel’s message?</a:t>
            </a:r>
          </a:p>
        </p:txBody>
      </p:sp>
      <p:sp>
        <p:nvSpPr>
          <p:cNvPr id="4" name="Slide Number Placeholder 3">
            <a:extLst>
              <a:ext uri="{FF2B5EF4-FFF2-40B4-BE49-F238E27FC236}">
                <a16:creationId xmlns:a16="http://schemas.microsoft.com/office/drawing/2014/main" id="{4367E917-9BE7-EF98-9CFB-526EA50B6707}"/>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2689756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E25E1-BB99-4983-9054-7060C2F6EA81}"/>
              </a:ext>
            </a:extLst>
          </p:cNvPr>
          <p:cNvSpPr>
            <a:spLocks noGrp="1"/>
          </p:cNvSpPr>
          <p:nvPr>
            <p:ph type="title"/>
          </p:nvPr>
        </p:nvSpPr>
        <p:spPr>
          <a:xfrm>
            <a:off x="1490856" y="874486"/>
            <a:ext cx="9202026" cy="1355530"/>
          </a:xfrm>
        </p:spPr>
        <p:txBody>
          <a:bodyPr>
            <a:normAutofit/>
          </a:bodyPr>
          <a:lstStyle/>
          <a:p>
            <a:r>
              <a:rPr lang="en-US" b="1" dirty="0">
                <a:solidFill>
                  <a:schemeClr val="tx1"/>
                </a:solidFill>
                <a:latin typeface="Times New Roman" panose="02020603050405020304" pitchFamily="18" charset="0"/>
                <a:cs typeface="Times New Roman" panose="02020603050405020304" pitchFamily="18" charset="0"/>
              </a:rPr>
              <a:t>  </a:t>
            </a:r>
            <a:endParaRPr lang="en-US" sz="4400" dirty="0">
              <a:solidFill>
                <a:schemeClr val="tx1"/>
              </a:solidFill>
            </a:endParaRPr>
          </a:p>
        </p:txBody>
      </p:sp>
      <p:sp>
        <p:nvSpPr>
          <p:cNvPr id="3" name="Content Placeholder 2">
            <a:extLst>
              <a:ext uri="{FF2B5EF4-FFF2-40B4-BE49-F238E27FC236}">
                <a16:creationId xmlns:a16="http://schemas.microsoft.com/office/drawing/2014/main" id="{A44F6D20-3444-4515-97E7-63DB4A8F0F2F}"/>
              </a:ext>
            </a:extLst>
          </p:cNvPr>
          <p:cNvSpPr>
            <a:spLocks noGrp="1"/>
          </p:cNvSpPr>
          <p:nvPr>
            <p:ph idx="1"/>
          </p:nvPr>
        </p:nvSpPr>
        <p:spPr>
          <a:xfrm>
            <a:off x="1308908" y="1982235"/>
            <a:ext cx="10724595" cy="4642830"/>
          </a:xfrm>
        </p:spPr>
        <p:txBody>
          <a:bodyPr>
            <a:noAutofit/>
          </a:bodyPr>
          <a:lstStyle/>
          <a:p>
            <a:pPr marL="0" marR="0" lvl="0" indent="0">
              <a:lnSpc>
                <a:spcPct val="107000"/>
              </a:lnSpc>
              <a:spcBef>
                <a:spcPts val="0"/>
              </a:spcBef>
              <a:spcAft>
                <a:spcPts val="800"/>
              </a:spcAft>
              <a:buNone/>
            </a:pPr>
            <a:r>
              <a:rPr lang="en-US" sz="4000" b="1" i="0" dirty="0">
                <a:solidFill>
                  <a:schemeClr val="tx1"/>
                </a:solidFill>
                <a:effectLst/>
                <a:latin typeface="Calibri" panose="020F0502020204030204" pitchFamily="34" charset="0"/>
                <a:cs typeface="Calibri" panose="020F0502020204030204" pitchFamily="34" charset="0"/>
              </a:rPr>
              <a:t>1.</a:t>
            </a:r>
            <a:r>
              <a:rPr lang="en-US" sz="4000" b="1" dirty="0">
                <a:solidFill>
                  <a:schemeClr val="tx1"/>
                </a:solidFill>
                <a:latin typeface="Calibri" panose="020F0502020204030204" pitchFamily="34" charset="0"/>
                <a:cs typeface="Calibri" panose="020F0502020204030204" pitchFamily="34" charset="0"/>
              </a:rPr>
              <a:t>Full</a:t>
            </a:r>
            <a:r>
              <a:rPr lang="en-US" sz="4000" b="1" i="0" dirty="0">
                <a:solidFill>
                  <a:schemeClr val="tx1"/>
                </a:solidFill>
                <a:effectLst/>
                <a:latin typeface="Calibri" panose="020F0502020204030204" pitchFamily="34" charset="0"/>
                <a:cs typeface="Calibri" panose="020F0502020204030204" pitchFamily="34" charset="0"/>
              </a:rPr>
              <a:t> commitment to GOD demands submission.</a:t>
            </a:r>
          </a:p>
          <a:p>
            <a:pPr marL="0" marR="0" lvl="0" indent="0">
              <a:lnSpc>
                <a:spcPct val="107000"/>
              </a:lnSpc>
              <a:spcBef>
                <a:spcPts val="0"/>
              </a:spcBef>
              <a:spcAft>
                <a:spcPts val="800"/>
              </a:spcAft>
              <a:buNone/>
            </a:pPr>
            <a:r>
              <a:rPr lang="en-US" sz="1200" b="1" i="0" dirty="0">
                <a:solidFill>
                  <a:schemeClr val="tx1"/>
                </a:solidFill>
                <a:effectLst/>
                <a:latin typeface="Calibri" panose="020F0502020204030204" pitchFamily="34" charset="0"/>
                <a:cs typeface="Calibri" panose="020F0502020204030204" pitchFamily="34" charset="0"/>
              </a:rPr>
              <a:t> </a:t>
            </a:r>
          </a:p>
          <a:p>
            <a:pPr marL="0" marR="0" lvl="0" indent="0">
              <a:lnSpc>
                <a:spcPct val="107000"/>
              </a:lnSpc>
              <a:spcBef>
                <a:spcPts val="0"/>
              </a:spcBef>
              <a:spcAft>
                <a:spcPts val="800"/>
              </a:spcAft>
              <a:buNone/>
            </a:pPr>
            <a:r>
              <a:rPr lang="en-US" sz="4000" b="1" i="0" dirty="0">
                <a:solidFill>
                  <a:schemeClr val="tx1"/>
                </a:solidFill>
                <a:effectLst/>
                <a:latin typeface="Calibri" panose="020F0502020204030204" pitchFamily="34" charset="0"/>
                <a:cs typeface="Calibri" panose="020F0502020204030204" pitchFamily="34" charset="0"/>
              </a:rPr>
              <a:t>2. Judgment for failure is severe, but those who    	heed the warning shall receive salvation.</a:t>
            </a:r>
          </a:p>
          <a:p>
            <a:pPr marL="0" marR="0" lvl="0" indent="0">
              <a:lnSpc>
                <a:spcPct val="107000"/>
              </a:lnSpc>
              <a:spcBef>
                <a:spcPts val="0"/>
              </a:spcBef>
              <a:spcAft>
                <a:spcPts val="800"/>
              </a:spcAft>
              <a:buNone/>
            </a:pPr>
            <a:r>
              <a:rPr lang="en-US" sz="1000" b="1" dirty="0">
                <a:solidFill>
                  <a:schemeClr val="tx1"/>
                </a:solidFill>
                <a:latin typeface="Calibri" panose="020F0502020204030204" pitchFamily="34" charset="0"/>
                <a:cs typeface="Calibri" panose="020F0502020204030204" pitchFamily="34" charset="0"/>
              </a:rPr>
              <a:t> </a:t>
            </a:r>
          </a:p>
          <a:p>
            <a:pPr marL="0" marR="0" lvl="0" indent="0">
              <a:lnSpc>
                <a:spcPct val="107000"/>
              </a:lnSpc>
              <a:spcBef>
                <a:spcPts val="0"/>
              </a:spcBef>
              <a:spcAft>
                <a:spcPts val="800"/>
              </a:spcAft>
              <a:buNone/>
            </a:pPr>
            <a:r>
              <a:rPr lang="en-US" sz="4000" b="1" dirty="0">
                <a:solidFill>
                  <a:schemeClr val="tx1"/>
                </a:solidFill>
                <a:latin typeface="Calibri" panose="020F0502020204030204" pitchFamily="34" charset="0"/>
                <a:cs typeface="Calibri" panose="020F0502020204030204" pitchFamily="34" charset="0"/>
              </a:rPr>
              <a:t>3. Remembering our history should dictate </a:t>
            </a:r>
          </a:p>
          <a:p>
            <a:pPr marL="0" marR="0" lvl="0" indent="0">
              <a:lnSpc>
                <a:spcPct val="107000"/>
              </a:lnSpc>
              <a:spcBef>
                <a:spcPts val="0"/>
              </a:spcBef>
              <a:spcAft>
                <a:spcPts val="800"/>
              </a:spcAft>
              <a:buNone/>
            </a:pPr>
            <a:r>
              <a:rPr lang="en-US" sz="4000" b="1" dirty="0">
                <a:solidFill>
                  <a:schemeClr val="tx1"/>
                </a:solidFill>
                <a:latin typeface="Calibri" panose="020F0502020204030204" pitchFamily="34" charset="0"/>
                <a:cs typeface="Calibri" panose="020F0502020204030204" pitchFamily="34" charset="0"/>
              </a:rPr>
              <a:t>    how we honor God and Temple of Worship.</a:t>
            </a:r>
            <a:endParaRPr lang="en-US" sz="4000" b="1" i="0" dirty="0">
              <a:solidFill>
                <a:schemeClr val="tx1"/>
              </a:solidFill>
              <a:effectLst/>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0764A8A3-A6CA-4FAE-8D8C-BBDE2A355337}"/>
              </a:ext>
            </a:extLst>
          </p:cNvPr>
          <p:cNvSpPr>
            <a:spLocks noGrp="1"/>
          </p:cNvSpPr>
          <p:nvPr>
            <p:ph type="sldNum" sz="quarter" idx="12"/>
          </p:nvPr>
        </p:nvSpPr>
        <p:spPr>
          <a:xfrm>
            <a:off x="10896598" y="743857"/>
            <a:ext cx="542697" cy="279400"/>
          </a:xfrm>
        </p:spPr>
        <p:txBody>
          <a:bodyPr>
            <a:normAutofit/>
          </a:bodyPr>
          <a:lstStyle/>
          <a:p>
            <a:r>
              <a:rPr lang="en-US" sz="1200" dirty="0">
                <a:latin typeface="Arial Black" panose="020B0A04020102020204" pitchFamily="34" charset="0"/>
              </a:rPr>
              <a:t>4</a:t>
            </a:r>
          </a:p>
        </p:txBody>
      </p:sp>
      <p:sp>
        <p:nvSpPr>
          <p:cNvPr id="10" name="Rectangle 9">
            <a:extLst>
              <a:ext uri="{FF2B5EF4-FFF2-40B4-BE49-F238E27FC236}">
                <a16:creationId xmlns:a16="http://schemas.microsoft.com/office/drawing/2014/main" id="{09A34125-531C-250B-4EEF-7CD94D764917}"/>
              </a:ext>
            </a:extLst>
          </p:cNvPr>
          <p:cNvSpPr/>
          <p:nvPr/>
        </p:nvSpPr>
        <p:spPr>
          <a:xfrm>
            <a:off x="1105194" y="167951"/>
            <a:ext cx="11086806" cy="14130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u="sng" dirty="0">
                <a:solidFill>
                  <a:schemeClr val="tx1"/>
                </a:solidFill>
                <a:latin typeface="Times New Roman" panose="02020603050405020304" pitchFamily="18" charset="0"/>
                <a:cs typeface="Times New Roman" panose="02020603050405020304" pitchFamily="18" charset="0"/>
              </a:rPr>
              <a:t>Key Things to Remember!</a:t>
            </a:r>
            <a:endParaRPr lang="en-US" sz="4400" u="sng" dirty="0">
              <a:solidFill>
                <a:schemeClr val="tx1"/>
              </a:solidFill>
            </a:endParaRPr>
          </a:p>
        </p:txBody>
      </p:sp>
      <p:sp>
        <p:nvSpPr>
          <p:cNvPr id="5" name="TextBox 4">
            <a:extLst>
              <a:ext uri="{FF2B5EF4-FFF2-40B4-BE49-F238E27FC236}">
                <a16:creationId xmlns:a16="http://schemas.microsoft.com/office/drawing/2014/main" id="{61121FB8-6FA0-D91E-3424-BCC5421FD1D1}"/>
              </a:ext>
            </a:extLst>
          </p:cNvPr>
          <p:cNvSpPr txBox="1"/>
          <p:nvPr/>
        </p:nvSpPr>
        <p:spPr>
          <a:xfrm>
            <a:off x="503583" y="754803"/>
            <a:ext cx="601610" cy="369332"/>
          </a:xfrm>
          <a:prstGeom prst="rect">
            <a:avLst/>
          </a:prstGeom>
          <a:noFill/>
        </p:spPr>
        <p:txBody>
          <a:bodyPr wrap="square" rtlCol="0">
            <a:spAutoFit/>
          </a:bodyPr>
          <a:lstStyle/>
          <a:p>
            <a:r>
              <a:rPr lang="en-US" b="1" dirty="0">
                <a:solidFill>
                  <a:schemeClr val="bg1"/>
                </a:solidFill>
              </a:rPr>
              <a:t>13</a:t>
            </a:r>
          </a:p>
        </p:txBody>
      </p:sp>
    </p:spTree>
    <p:extLst>
      <p:ext uri="{BB962C8B-B14F-4D97-AF65-F5344CB8AC3E}">
        <p14:creationId xmlns:p14="http://schemas.microsoft.com/office/powerpoint/2010/main" val="252275548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1CE434-1FE6-BE38-03CC-E3FD31352AE3}"/>
              </a:ext>
            </a:extLst>
          </p:cNvPr>
          <p:cNvSpPr>
            <a:spLocks noGrp="1"/>
          </p:cNvSpPr>
          <p:nvPr>
            <p:ph type="title"/>
          </p:nvPr>
        </p:nvSpPr>
        <p:spPr>
          <a:xfrm>
            <a:off x="1311579" y="306222"/>
            <a:ext cx="10880421" cy="1281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n-US" sz="4800" b="1" dirty="0">
                <a:solidFill>
                  <a:prstClr val="black"/>
                </a:solidFill>
                <a:latin typeface="Times New Roman"/>
                <a:cs typeface="Times New Roman"/>
              </a:rPr>
              <a:t>Ezekiel’s Responsibility</a:t>
            </a:r>
            <a:r>
              <a:rPr kumimoji="0" lang="en-US" sz="4900" b="1" i="0" u="none" strike="noStrike" kern="1200" cap="none" spc="0" normalizeH="0" baseline="0" noProof="0" dirty="0">
                <a:ln>
                  <a:noFill/>
                </a:ln>
                <a:solidFill>
                  <a:prstClr val="white"/>
                </a:solidFill>
                <a:effectLst/>
                <a:uLnTx/>
                <a:uFillTx/>
                <a:latin typeface="Times New Roman"/>
                <a:ea typeface="+mn-ea"/>
                <a:cs typeface="Times New Roman"/>
              </a:rPr>
              <a:t>                                 </a:t>
            </a:r>
            <a:br>
              <a:rPr kumimoji="0" lang="en-US" sz="4400" b="1" i="0" u="none" strike="noStrike" kern="1200" cap="none" spc="0" normalizeH="0" baseline="0" noProof="0" dirty="0">
                <a:ln>
                  <a:noFill/>
                </a:ln>
                <a:solidFill>
                  <a:prstClr val="white"/>
                </a:solidFill>
                <a:effectLst/>
                <a:uLnTx/>
                <a:uFillTx/>
                <a:latin typeface="Times New Roman"/>
                <a:ea typeface="+mn-ea"/>
                <a:cs typeface="Times New Roman"/>
              </a:rPr>
            </a:br>
            <a:r>
              <a:rPr lang="en-US" sz="4400" b="1" dirty="0">
                <a:solidFill>
                  <a:srgbClr val="1E1D0D"/>
                </a:solidFill>
                <a:latin typeface="Times New Roman"/>
                <a:cs typeface="Times New Roman"/>
              </a:rPr>
              <a:t>Ezekiel 33:17-18 NIV </a:t>
            </a:r>
            <a:r>
              <a:rPr lang="en-US" sz="4400" b="1" i="1" dirty="0">
                <a:solidFill>
                  <a:srgbClr val="1E1D0D"/>
                </a:solidFill>
                <a:latin typeface="Times New Roman"/>
                <a:cs typeface="Times New Roman"/>
                <a:sym typeface="Wingdings" panose="05000000000000000000" pitchFamily="2" charset="2"/>
              </a:rPr>
              <a:t></a:t>
            </a:r>
            <a:endParaRPr lang="en-US" sz="4400" dirty="0"/>
          </a:p>
        </p:txBody>
      </p:sp>
      <p:sp>
        <p:nvSpPr>
          <p:cNvPr id="3" name="Content Placeholder 2">
            <a:extLst>
              <a:ext uri="{FF2B5EF4-FFF2-40B4-BE49-F238E27FC236}">
                <a16:creationId xmlns:a16="http://schemas.microsoft.com/office/drawing/2014/main" id="{10ADB153-D92E-E7A7-3D76-C3EEF3CFD2BE}"/>
              </a:ext>
            </a:extLst>
          </p:cNvPr>
          <p:cNvSpPr>
            <a:spLocks noGrp="1"/>
          </p:cNvSpPr>
          <p:nvPr>
            <p:ph idx="1"/>
          </p:nvPr>
        </p:nvSpPr>
        <p:spPr>
          <a:xfrm>
            <a:off x="1159179" y="2100463"/>
            <a:ext cx="10880421" cy="3777622"/>
          </a:xfrm>
        </p:spPr>
        <p:txBody>
          <a:bodyPr>
            <a:normAutofit/>
          </a:bodyPr>
          <a:lstStyle/>
          <a:p>
            <a:pPr marL="0" indent="0" algn="ctr">
              <a:buNone/>
            </a:pPr>
            <a:r>
              <a:rPr lang="en-US" sz="4000" b="1" i="0" dirty="0">
                <a:solidFill>
                  <a:srgbClr val="000000"/>
                </a:solidFill>
                <a:effectLst/>
                <a:latin typeface="Calibri" panose="020F0502020204030204" pitchFamily="34" charset="0"/>
                <a:cs typeface="Calibri" panose="020F0502020204030204" pitchFamily="34" charset="0"/>
              </a:rPr>
              <a:t> </a:t>
            </a:r>
            <a:r>
              <a:rPr lang="en-US" sz="4000" b="1" i="0" baseline="30000" dirty="0">
                <a:solidFill>
                  <a:srgbClr val="000000"/>
                </a:solidFill>
                <a:effectLst/>
                <a:latin typeface="system-ui"/>
              </a:rPr>
              <a:t> 17 </a:t>
            </a:r>
            <a:r>
              <a:rPr lang="en-US" sz="4000" b="1" i="0" dirty="0">
                <a:solidFill>
                  <a:srgbClr val="000000"/>
                </a:solidFill>
                <a:effectLst/>
                <a:latin typeface="system-ui"/>
              </a:rPr>
              <a:t>“Yet your people say, ‘The way of the Lord is not just.’ But it is their way that is not just.</a:t>
            </a:r>
          </a:p>
          <a:p>
            <a:pPr marL="0" indent="0" algn="ctr">
              <a:buNone/>
            </a:pPr>
            <a:r>
              <a:rPr lang="en-US" sz="4000" b="1" i="0" dirty="0">
                <a:solidFill>
                  <a:srgbClr val="000000"/>
                </a:solidFill>
                <a:effectLst/>
                <a:latin typeface="system-ui"/>
              </a:rPr>
              <a:t>18 If a righteous person turns from their righteousness and does evil, they will die for it.</a:t>
            </a:r>
          </a:p>
        </p:txBody>
      </p:sp>
      <p:sp>
        <p:nvSpPr>
          <p:cNvPr id="4" name="Slide Number Placeholder 3">
            <a:extLst>
              <a:ext uri="{FF2B5EF4-FFF2-40B4-BE49-F238E27FC236}">
                <a16:creationId xmlns:a16="http://schemas.microsoft.com/office/drawing/2014/main" id="{A2BB9EB2-BB7F-E5E2-0CD8-1A7C09EB1F9F}"/>
              </a:ext>
            </a:extLst>
          </p:cNvPr>
          <p:cNvSpPr>
            <a:spLocks noGrp="1"/>
          </p:cNvSpPr>
          <p:nvPr>
            <p:ph type="sldNum" sz="quarter" idx="12"/>
          </p:nvPr>
        </p:nvSpPr>
        <p:spPr>
          <a:xfrm>
            <a:off x="304800" y="764215"/>
            <a:ext cx="595962" cy="365125"/>
          </a:xfrm>
        </p:spPr>
        <p:txBody>
          <a:bodyPr/>
          <a:lstStyle/>
          <a:p>
            <a:fld id="{D57F1E4F-1CFF-5643-939E-217C01CDF565}" type="slidenum">
              <a:rPr lang="en-US" b="1" smtClean="0"/>
              <a:pPr/>
              <a:t>18</a:t>
            </a:fld>
            <a:endParaRPr lang="en-US" b="1" dirty="0"/>
          </a:p>
        </p:txBody>
      </p:sp>
      <p:cxnSp>
        <p:nvCxnSpPr>
          <p:cNvPr id="6" name="Straight Connector 5">
            <a:extLst>
              <a:ext uri="{FF2B5EF4-FFF2-40B4-BE49-F238E27FC236}">
                <a16:creationId xmlns:a16="http://schemas.microsoft.com/office/drawing/2014/main" id="{F68FFC16-C522-3240-4EE5-1738D586AF3B}"/>
              </a:ext>
            </a:extLst>
          </p:cNvPr>
          <p:cNvCxnSpPr>
            <a:cxnSpLocks/>
          </p:cNvCxnSpPr>
          <p:nvPr/>
        </p:nvCxnSpPr>
        <p:spPr>
          <a:xfrm>
            <a:off x="1333126" y="996848"/>
            <a:ext cx="1087505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4808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4A8423-DED7-D45E-7571-3A709FA484BE}"/>
              </a:ext>
            </a:extLst>
          </p:cNvPr>
          <p:cNvSpPr>
            <a:spLocks noGrp="1"/>
          </p:cNvSpPr>
          <p:nvPr>
            <p:ph idx="1"/>
          </p:nvPr>
        </p:nvSpPr>
        <p:spPr>
          <a:xfrm>
            <a:off x="1311275" y="2133600"/>
            <a:ext cx="10338857" cy="3777622"/>
          </a:xfrm>
        </p:spPr>
        <p:txBody>
          <a:bodyPr>
            <a:noAutofit/>
          </a:bodyPr>
          <a:lstStyle/>
          <a:p>
            <a:pPr marL="0" indent="0" algn="ctr">
              <a:buNone/>
            </a:pPr>
            <a:r>
              <a:rPr lang="en-US" sz="4000" b="1" i="0" baseline="30000" dirty="0">
                <a:solidFill>
                  <a:srgbClr val="000000"/>
                </a:solidFill>
                <a:effectLst/>
                <a:latin typeface="Calibri" panose="020F0502020204030204" pitchFamily="34" charset="0"/>
                <a:cs typeface="Calibri" panose="020F0502020204030204" pitchFamily="34" charset="0"/>
              </a:rPr>
              <a:t>19 </a:t>
            </a:r>
            <a:r>
              <a:rPr lang="en-US" sz="4000" b="1" i="0" dirty="0">
                <a:solidFill>
                  <a:srgbClr val="000000"/>
                </a:solidFill>
                <a:effectLst/>
                <a:latin typeface="Calibri" panose="020F0502020204030204" pitchFamily="34" charset="0"/>
                <a:cs typeface="Calibri" panose="020F0502020204030204" pitchFamily="34" charset="0"/>
              </a:rPr>
              <a:t>And if a wicked person turns away from their wickedness and does what is just and right, they will live by doing so.</a:t>
            </a:r>
          </a:p>
          <a:p>
            <a:pPr marL="0" indent="0" algn="ctr">
              <a:buNone/>
            </a:pPr>
            <a:endParaRPr lang="en-US" sz="4000" b="1"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F9A71EF4-7A96-43D0-0D2C-BE3DD055957B}"/>
              </a:ext>
            </a:extLst>
          </p:cNvPr>
          <p:cNvSpPr>
            <a:spLocks noGrp="1"/>
          </p:cNvSpPr>
          <p:nvPr>
            <p:ph type="sldNum" sz="quarter" idx="12"/>
          </p:nvPr>
        </p:nvSpPr>
        <p:spPr/>
        <p:txBody>
          <a:bodyPr/>
          <a:lstStyle/>
          <a:p>
            <a:fld id="{D57F1E4F-1CFF-5643-939E-217C01CDF565}" type="slidenum">
              <a:rPr lang="en-US" smtClean="0"/>
              <a:pPr/>
              <a:t>19</a:t>
            </a:fld>
            <a:endParaRPr lang="en-US" dirty="0"/>
          </a:p>
        </p:txBody>
      </p:sp>
      <p:sp>
        <p:nvSpPr>
          <p:cNvPr id="5" name="Title 4">
            <a:extLst>
              <a:ext uri="{FF2B5EF4-FFF2-40B4-BE49-F238E27FC236}">
                <a16:creationId xmlns:a16="http://schemas.microsoft.com/office/drawing/2014/main" id="{88247BCC-67BB-1282-349D-3C0D8DEA5593}"/>
              </a:ext>
            </a:extLst>
          </p:cNvPr>
          <p:cNvSpPr>
            <a:spLocks noGrp="1"/>
          </p:cNvSpPr>
          <p:nvPr>
            <p:ph type="title"/>
          </p:nvPr>
        </p:nvSpPr>
        <p:spPr>
          <a:xfrm>
            <a:off x="1311275" y="330200"/>
            <a:ext cx="10193338" cy="12811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kumimoji="0" lang="en-US" sz="4900" b="1" i="0" u="none" strike="noStrike" kern="1200" cap="none" spc="0" normalizeH="0" baseline="0" noProof="0" dirty="0">
                <a:ln>
                  <a:noFill/>
                </a:ln>
                <a:solidFill>
                  <a:prstClr val="white"/>
                </a:solidFill>
                <a:effectLst/>
                <a:uLnTx/>
                <a:uFillTx/>
                <a:latin typeface="Times New Roman"/>
                <a:ea typeface="+mn-ea"/>
                <a:cs typeface="Times New Roman"/>
              </a:rPr>
              <a:t> </a:t>
            </a:r>
            <a:r>
              <a:rPr lang="en-US" sz="5400" b="1" dirty="0">
                <a:solidFill>
                  <a:prstClr val="black"/>
                </a:solidFill>
                <a:latin typeface="Times New Roman"/>
                <a:cs typeface="Times New Roman"/>
              </a:rPr>
              <a:t>Ezekiel’s Responsibility</a:t>
            </a:r>
            <a:br>
              <a:rPr kumimoji="0" lang="en-US" sz="4400" b="1" i="0" u="none" strike="noStrike" kern="1200" cap="none" spc="0" normalizeH="0" baseline="0" noProof="0" dirty="0">
                <a:ln>
                  <a:noFill/>
                </a:ln>
                <a:solidFill>
                  <a:prstClr val="white"/>
                </a:solidFill>
                <a:effectLst/>
                <a:uLnTx/>
                <a:uFillTx/>
                <a:latin typeface="Times New Roman"/>
                <a:ea typeface="+mn-ea"/>
                <a:cs typeface="Times New Roman"/>
              </a:rPr>
            </a:br>
            <a:r>
              <a:rPr lang="en-US" sz="4400" b="1" dirty="0">
                <a:solidFill>
                  <a:srgbClr val="1E1D0D"/>
                </a:solidFill>
                <a:latin typeface="Times New Roman"/>
                <a:cs typeface="Times New Roman"/>
              </a:rPr>
              <a:t>Ezekiel 33:19 NIV </a:t>
            </a:r>
            <a:r>
              <a:rPr lang="en-US" sz="4400" b="1" i="1" dirty="0">
                <a:solidFill>
                  <a:srgbClr val="1E1D0D"/>
                </a:solidFill>
                <a:latin typeface="Times New Roman"/>
                <a:cs typeface="Times New Roman"/>
                <a:sym typeface="Wingdings" panose="05000000000000000000" pitchFamily="2" charset="2"/>
              </a:rPr>
              <a:t></a:t>
            </a:r>
            <a:endParaRPr lang="en-US" sz="4400" dirty="0"/>
          </a:p>
        </p:txBody>
      </p:sp>
      <p:cxnSp>
        <p:nvCxnSpPr>
          <p:cNvPr id="7" name="Straight Connector 6">
            <a:extLst>
              <a:ext uri="{FF2B5EF4-FFF2-40B4-BE49-F238E27FC236}">
                <a16:creationId xmlns:a16="http://schemas.microsoft.com/office/drawing/2014/main" id="{525E1453-DAEC-2002-1182-ED054BE962B5}"/>
              </a:ext>
            </a:extLst>
          </p:cNvPr>
          <p:cNvCxnSpPr>
            <a:cxnSpLocks/>
          </p:cNvCxnSpPr>
          <p:nvPr/>
        </p:nvCxnSpPr>
        <p:spPr>
          <a:xfrm>
            <a:off x="1311275" y="987690"/>
            <a:ext cx="10193338" cy="0"/>
          </a:xfrm>
          <a:prstGeom prst="line">
            <a:avLst/>
          </a:prstGeom>
          <a:ln w="285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26561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a:extLst>
              <a:ext uri="{FF2B5EF4-FFF2-40B4-BE49-F238E27FC236}">
                <a16:creationId xmlns:a16="http://schemas.microsoft.com/office/drawing/2014/main" id="{CDA7BDA8-6343-DB58-E6E0-0F61DB276FB9}"/>
              </a:ext>
            </a:extLst>
          </p:cNvPr>
          <p:cNvSpPr>
            <a:spLocks noGrp="1"/>
          </p:cNvSpPr>
          <p:nvPr>
            <p:ph type="title"/>
          </p:nvPr>
        </p:nvSpPr>
        <p:spPr>
          <a:xfrm>
            <a:off x="1245319" y="0"/>
            <a:ext cx="10880420" cy="1561974"/>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en-US" sz="1300" dirty="0">
                <a:solidFill>
                  <a:schemeClr val="tx1"/>
                </a:solidFill>
              </a:rPr>
              <a:t>                        </a:t>
            </a:r>
            <a:br>
              <a:rPr lang="en-US" sz="1000" dirty="0">
                <a:solidFill>
                  <a:schemeClr val="tx1"/>
                </a:solidFill>
              </a:rPr>
            </a:br>
            <a:r>
              <a:rPr lang="en-US" sz="1000" dirty="0">
                <a:solidFill>
                  <a:schemeClr val="tx1"/>
                </a:solidFill>
              </a:rPr>
              <a:t>							</a:t>
            </a:r>
            <a:r>
              <a:rPr lang="en-US" sz="4900" b="1" dirty="0">
                <a:solidFill>
                  <a:schemeClr val="tx1"/>
                </a:solidFill>
                <a:latin typeface="Times New Roman" panose="02020603050405020304" pitchFamily="18" charset="0"/>
                <a:cs typeface="Times New Roman" panose="02020603050405020304" pitchFamily="18" charset="0"/>
              </a:rPr>
              <a:t>LESSON OUTLINE</a:t>
            </a:r>
            <a:br>
              <a:rPr lang="en-US" sz="4900" b="1" dirty="0">
                <a:solidFill>
                  <a:schemeClr val="tx1"/>
                </a:solidFill>
                <a:latin typeface="Times New Roman" panose="02020603050405020304" pitchFamily="18" charset="0"/>
                <a:cs typeface="Times New Roman" panose="02020603050405020304" pitchFamily="18" charset="0"/>
              </a:rPr>
            </a:br>
            <a:br>
              <a:rPr lang="en-US" sz="4900" b="1" u="sng" dirty="0">
                <a:solidFill>
                  <a:schemeClr val="bg1"/>
                </a:solidFill>
                <a:latin typeface="Times New Roman" panose="02020603050405020304" pitchFamily="18" charset="0"/>
                <a:cs typeface="Times New Roman" panose="02020603050405020304" pitchFamily="18" charset="0"/>
              </a:rPr>
            </a:br>
            <a:br>
              <a:rPr lang="en-US" sz="4900" b="1" u="sng" dirty="0">
                <a:solidFill>
                  <a:schemeClr val="bg1"/>
                </a:solidFill>
                <a:latin typeface="Times New Roman" panose="02020603050405020304" pitchFamily="18" charset="0"/>
                <a:cs typeface="Times New Roman" panose="02020603050405020304" pitchFamily="18" charset="0"/>
              </a:rPr>
            </a:br>
            <a:br>
              <a:rPr lang="en-US" sz="4000" b="1" dirty="0">
                <a:solidFill>
                  <a:schemeClr val="bg1"/>
                </a:solidFill>
                <a:latin typeface="Times New Roman" panose="02020603050405020304" pitchFamily="18" charset="0"/>
                <a:cs typeface="Times New Roman" panose="02020603050405020304" pitchFamily="18" charset="0"/>
              </a:rPr>
            </a:br>
            <a:endParaRPr lang="en-US" sz="4000" b="1" dirty="0">
              <a:solidFill>
                <a:schemeClr val="bg1"/>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B9FE65CA-CAF1-868F-1260-62368C387672}"/>
              </a:ext>
            </a:extLst>
          </p:cNvPr>
          <p:cNvSpPr>
            <a:spLocks noGrp="1"/>
          </p:cNvSpPr>
          <p:nvPr>
            <p:ph type="sldNum" sz="quarter" idx="12"/>
          </p:nvPr>
        </p:nvSpPr>
        <p:spPr>
          <a:xfrm>
            <a:off x="384699" y="793686"/>
            <a:ext cx="463440" cy="365125"/>
          </a:xfrm>
        </p:spPr>
        <p:txBody>
          <a:bodyPr/>
          <a:lstStyle/>
          <a:p>
            <a:fld id="{D57F1E4F-1CFF-5643-939E-217C01CDF565}" type="slidenum">
              <a:rPr lang="en-US" b="1" smtClean="0"/>
              <a:pPr/>
              <a:t>2</a:t>
            </a:fld>
            <a:endParaRPr lang="en-US" b="1" dirty="0"/>
          </a:p>
        </p:txBody>
      </p:sp>
      <p:sp>
        <p:nvSpPr>
          <p:cNvPr id="10" name="TextBox 9">
            <a:extLst>
              <a:ext uri="{FF2B5EF4-FFF2-40B4-BE49-F238E27FC236}">
                <a16:creationId xmlns:a16="http://schemas.microsoft.com/office/drawing/2014/main" id="{4A4A190D-7756-5647-E350-0F0A24089C57}"/>
              </a:ext>
            </a:extLst>
          </p:cNvPr>
          <p:cNvSpPr txBox="1"/>
          <p:nvPr/>
        </p:nvSpPr>
        <p:spPr>
          <a:xfrm>
            <a:off x="1245319" y="1562579"/>
            <a:ext cx="10681251" cy="4924425"/>
          </a:xfrm>
          <a:prstGeom prst="rect">
            <a:avLst/>
          </a:prstGeom>
          <a:noFill/>
        </p:spPr>
        <p:txBody>
          <a:bodyPr wrap="square" rtlCol="0">
            <a:spAutoFit/>
          </a:bodyPr>
          <a:lstStyle/>
          <a:p>
            <a:endParaRPr lang="en-US" sz="800" b="1" dirty="0">
              <a:solidFill>
                <a:srgbClr val="211D1E"/>
              </a:solidFill>
              <a:latin typeface="Calibri" panose="020F0502020204030204" pitchFamily="34" charset="0"/>
              <a:cs typeface="Calibri" panose="020F0502020204030204" pitchFamily="34" charset="0"/>
            </a:endParaRPr>
          </a:p>
          <a:p>
            <a:endParaRPr lang="en-US" sz="800" b="1" dirty="0">
              <a:solidFill>
                <a:srgbClr val="211D1E"/>
              </a:solidFill>
              <a:latin typeface="Calibri" panose="020F0502020204030204" pitchFamily="34" charset="0"/>
              <a:cs typeface="Calibri" panose="020F0502020204030204" pitchFamily="34" charset="0"/>
            </a:endParaRPr>
          </a:p>
          <a:p>
            <a:r>
              <a:rPr lang="en-US" sz="3600" b="1" dirty="0">
                <a:solidFill>
                  <a:srgbClr val="211D1E"/>
                </a:solidFill>
                <a:latin typeface="Times New Roman" panose="02020603050405020304" pitchFamily="18" charset="0"/>
                <a:cs typeface="Times New Roman" panose="02020603050405020304" pitchFamily="18" charset="0"/>
              </a:rPr>
              <a:t> 1</a:t>
            </a:r>
            <a:r>
              <a:rPr kumimoji="0" lang="en-US" sz="3600" b="1" i="0" u="none" strike="noStrike" kern="1200" cap="none" spc="0" normalizeH="0" baseline="0" noProof="0" dirty="0">
                <a:ln>
                  <a:noFill/>
                </a:ln>
                <a:solidFill>
                  <a:srgbClr val="211D1E"/>
                </a:solidFill>
                <a:effectLst/>
                <a:uLnTx/>
                <a:uFillTx/>
                <a:latin typeface="Calibri" panose="020F0502020204030204" pitchFamily="34" charset="0"/>
                <a:ea typeface="+mn-ea"/>
                <a:cs typeface="Calibri" panose="020F0502020204030204" pitchFamily="34" charset="0"/>
              </a:rPr>
              <a:t>. </a:t>
            </a:r>
            <a:r>
              <a:rPr kumimoji="0" lang="en-US" sz="4000" b="1" i="0" u="sng" strike="noStrike" kern="1200" cap="none" spc="0" normalizeH="0" baseline="0" noProof="0" dirty="0">
                <a:ln>
                  <a:noFill/>
                </a:ln>
                <a:solidFill>
                  <a:srgbClr val="211D1E"/>
                </a:solidFill>
                <a:effectLst/>
                <a:uLnTx/>
                <a:uFillTx/>
                <a:latin typeface="Times New Roman" panose="02020603050405020304" pitchFamily="18" charset="0"/>
                <a:ea typeface="+mn-ea"/>
                <a:cs typeface="Times New Roman" panose="02020603050405020304" pitchFamily="18" charset="0"/>
              </a:rPr>
              <a:t>Introduction	</a:t>
            </a:r>
            <a:r>
              <a:rPr kumimoji="0" lang="en-US" sz="3600" b="1" i="0" strike="noStrike" kern="1200" cap="none" spc="0" normalizeH="0" baseline="0" noProof="0" dirty="0">
                <a:ln>
                  <a:noFill/>
                </a:ln>
                <a:solidFill>
                  <a:srgbClr val="211D1E"/>
                </a:solidFill>
                <a:effectLst/>
                <a:uLnTx/>
                <a:uFillTx/>
                <a:latin typeface="Times New Roman" panose="02020603050405020304" pitchFamily="18" charset="0"/>
                <a:ea typeface="+mn-ea"/>
                <a:cs typeface="Times New Roman" panose="02020603050405020304" pitchFamily="18" charset="0"/>
              </a:rPr>
              <a:t>	Wisdom vs. Experience.			</a:t>
            </a:r>
            <a:r>
              <a:rPr lang="en-US" sz="4000" b="1" dirty="0">
                <a:solidFill>
                  <a:prstClr val="black"/>
                </a:solidFill>
                <a:latin typeface="Times New Roman" panose="02020603050405020304" pitchFamily="18" charset="0"/>
                <a:ea typeface="STFangsong" panose="020B0503020204020204" pitchFamily="2" charset="-122"/>
                <a:cs typeface="Times New Roman" panose="02020603050405020304" pitchFamily="18" charset="0"/>
              </a:rPr>
              <a:t> </a:t>
            </a:r>
          </a:p>
          <a:p>
            <a:r>
              <a:rPr kumimoji="0" lang="en-US" sz="1000" b="1" i="0" u="none" strike="noStrike" kern="1200" cap="none" spc="0" normalizeH="0" baseline="0" noProof="0" dirty="0">
                <a:ln>
                  <a:noFill/>
                </a:ln>
                <a:solidFill>
                  <a:prstClr val="black"/>
                </a:solidFill>
                <a:effectLst/>
                <a:uLnTx/>
                <a:uFillTx/>
                <a:latin typeface="Times New Roman" panose="02020603050405020304" pitchFamily="18" charset="0"/>
                <a:ea typeface="STFangsong" panose="020B0503020204020204" pitchFamily="2" charset="-122"/>
                <a:cs typeface="Times New Roman" panose="02020603050405020304" pitchFamily="18" charset="0"/>
              </a:rPr>
              <a:t>      </a:t>
            </a:r>
          </a:p>
          <a:p>
            <a:r>
              <a:rPr kumimoji="0" lang="en-US" sz="4000" b="1" i="0" u="none" strike="noStrike" kern="1200" cap="none" spc="0" normalizeH="0" baseline="0" noProof="0" dirty="0">
                <a:ln>
                  <a:noFill/>
                </a:ln>
                <a:solidFill>
                  <a:srgbClr val="211D1E"/>
                </a:solidFill>
                <a:effectLst/>
                <a:uLnTx/>
                <a:uFillTx/>
                <a:latin typeface="Times New Roman" panose="02020603050405020304" pitchFamily="18" charset="0"/>
                <a:ea typeface="+mn-ea"/>
                <a:cs typeface="Times New Roman" panose="02020603050405020304" pitchFamily="18" charset="0"/>
              </a:rPr>
              <a:t>2. </a:t>
            </a:r>
            <a:r>
              <a:rPr lang="en-US" sz="4000" b="1" u="sng" dirty="0">
                <a:solidFill>
                  <a:srgbClr val="211D1E"/>
                </a:solidFill>
                <a:latin typeface="Times New Roman" panose="02020603050405020304" pitchFamily="18" charset="0"/>
                <a:cs typeface="Times New Roman" panose="02020603050405020304" pitchFamily="18" charset="0"/>
              </a:rPr>
              <a:t>Background </a:t>
            </a:r>
            <a:r>
              <a:rPr lang="en-US" sz="4000" b="1" dirty="0">
                <a:solidFill>
                  <a:srgbClr val="211D1E"/>
                </a:solidFill>
                <a:latin typeface="Times New Roman" panose="02020603050405020304" pitchFamily="18" charset="0"/>
                <a:cs typeface="Times New Roman" panose="02020603050405020304" pitchFamily="18" charset="0"/>
              </a:rPr>
              <a:t>	</a:t>
            </a:r>
            <a:r>
              <a:rPr lang="en-US" sz="4000" b="1" dirty="0">
                <a:latin typeface="Times New Roman" panose="02020603050405020304" pitchFamily="18" charset="0"/>
                <a:cs typeface="Times New Roman" panose="02020603050405020304" pitchFamily="18" charset="0"/>
              </a:rPr>
              <a:t>The fall of Jerusalem, 586 BC.</a:t>
            </a:r>
            <a:br>
              <a:rPr kumimoji="0" lang="en-US" sz="1800" b="1" i="0" u="none" strike="noStrike" kern="1200" cap="none" spc="0" normalizeH="0" baseline="0" noProof="0" dirty="0">
                <a:ln>
                  <a:noFill/>
                </a:ln>
                <a:solidFill>
                  <a:srgbClr val="211D1E"/>
                </a:solidFill>
                <a:effectLst/>
                <a:uLnTx/>
                <a:uFillTx/>
                <a:latin typeface="Calibri" panose="020F0502020204030204" pitchFamily="34" charset="0"/>
                <a:ea typeface="+mn-ea"/>
                <a:cs typeface="Calibri" panose="020F0502020204030204" pitchFamily="34" charset="0"/>
              </a:rPr>
            </a:br>
            <a:r>
              <a:rPr kumimoji="0" lang="en-US" sz="1800" b="1" i="0" u="none" strike="noStrike" kern="1200" cap="none" spc="0" normalizeH="0" baseline="0" noProof="0" dirty="0">
                <a:ln>
                  <a:noFill/>
                </a:ln>
                <a:solidFill>
                  <a:srgbClr val="211D1E"/>
                </a:solidFill>
                <a:effectLst/>
                <a:uLnTx/>
                <a:uFillTx/>
                <a:latin typeface="Calibri" panose="020F0502020204030204" pitchFamily="34" charset="0"/>
                <a:ea typeface="+mn-ea"/>
                <a:cs typeface="Calibri" panose="020F0502020204030204" pitchFamily="34" charset="0"/>
              </a:rPr>
              <a:t>                      </a:t>
            </a:r>
            <a:br>
              <a:rPr kumimoji="0" lang="en-US" sz="1800" b="1" i="0" u="none" strike="noStrike" kern="1200" cap="none" spc="0" normalizeH="0" baseline="0" noProof="0" dirty="0">
                <a:ln>
                  <a:noFill/>
                </a:ln>
                <a:solidFill>
                  <a:srgbClr val="211D1E"/>
                </a:solidFill>
                <a:effectLst/>
                <a:uLnTx/>
                <a:uFillTx/>
                <a:latin typeface="Calibri" panose="020F0502020204030204" pitchFamily="34" charset="0"/>
                <a:ea typeface="+mn-ea"/>
                <a:cs typeface="Calibri" panose="020F0502020204030204" pitchFamily="34" charset="0"/>
              </a:rPr>
            </a:br>
            <a:r>
              <a:rPr kumimoji="0" lang="en-US" sz="1800" b="1" i="0" u="none" strike="noStrike" kern="1200" cap="none" spc="0" normalizeH="0" baseline="0" noProof="0" dirty="0">
                <a:ln>
                  <a:noFill/>
                </a:ln>
                <a:solidFill>
                  <a:srgbClr val="211D1E"/>
                </a:solidFill>
                <a:effectLst/>
                <a:uLnTx/>
                <a:uFillTx/>
                <a:latin typeface="Calibri" panose="020F0502020204030204" pitchFamily="34" charset="0"/>
                <a:ea typeface="+mn-ea"/>
                <a:cs typeface="Calibri" panose="020F0502020204030204" pitchFamily="34" charset="0"/>
              </a:rPr>
              <a:t> </a:t>
            </a:r>
            <a:r>
              <a:rPr kumimoji="0" lang="en-US" sz="4000" b="1" i="0" u="none" strike="noStrike" kern="1200" cap="none" spc="0" normalizeH="0" baseline="0" noProof="0" dirty="0">
                <a:ln>
                  <a:noFill/>
                </a:ln>
                <a:solidFill>
                  <a:srgbClr val="211D1E"/>
                </a:solidFill>
                <a:effectLst/>
                <a:uLnTx/>
                <a:uFillTx/>
                <a:latin typeface="Times New Roman" panose="02020603050405020304" pitchFamily="18" charset="0"/>
                <a:ea typeface="+mn-ea"/>
                <a:cs typeface="Times New Roman" panose="02020603050405020304" pitchFamily="18" charset="0"/>
              </a:rPr>
              <a:t>3. </a:t>
            </a:r>
            <a:r>
              <a:rPr lang="en-US" sz="4000" b="1" u="sng" dirty="0">
                <a:solidFill>
                  <a:srgbClr val="211D1E"/>
                </a:solidFill>
                <a:latin typeface="Times New Roman" panose="02020603050405020304" pitchFamily="18" charset="0"/>
                <a:cs typeface="Times New Roman" panose="02020603050405020304" pitchFamily="18" charset="0"/>
              </a:rPr>
              <a:t>Watchman to Exiles</a:t>
            </a:r>
            <a:r>
              <a:rPr lang="en-US" sz="4000" b="1" dirty="0">
                <a:solidFill>
                  <a:srgbClr val="211D1E"/>
                </a:solidFill>
                <a:latin typeface="Times New Roman" panose="02020603050405020304" pitchFamily="18" charset="0"/>
                <a:cs typeface="Times New Roman" panose="02020603050405020304" pitchFamily="18" charset="0"/>
              </a:rPr>
              <a:t>   </a:t>
            </a:r>
            <a:r>
              <a:rPr lang="en-US" sz="4000" b="1" i="0" strike="noStrike" baseline="0" dirty="0">
                <a:solidFill>
                  <a:srgbClr val="000000"/>
                </a:solidFill>
                <a:latin typeface="Times New Roman" panose="02020603050405020304" pitchFamily="18" charset="0"/>
                <a:cs typeface="Times New Roman" panose="02020603050405020304" pitchFamily="18" charset="0"/>
              </a:rPr>
              <a:t>Ezekiel </a:t>
            </a:r>
            <a:r>
              <a:rPr lang="en-US" sz="4000" b="1" i="0" u="none" strike="noStrike" baseline="0" dirty="0">
                <a:solidFill>
                  <a:srgbClr val="000000"/>
                </a:solidFill>
                <a:latin typeface="Times New Roman" panose="02020603050405020304" pitchFamily="18" charset="0"/>
                <a:cs typeface="Times New Roman" panose="02020603050405020304" pitchFamily="18" charset="0"/>
              </a:rPr>
              <a:t> 33: 7  </a:t>
            </a:r>
          </a:p>
          <a:p>
            <a:endParaRPr kumimoji="0" lang="en-US" sz="800" b="1" kern="1200" cap="none" spc="0" normalizeH="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endParaRPr lang="en-US" sz="800" b="1" dirty="0">
              <a:solidFill>
                <a:srgbClr val="000000"/>
              </a:solidFill>
              <a:latin typeface="Times New Roman" panose="02020603050405020304" pitchFamily="18" charset="0"/>
              <a:cs typeface="Times New Roman" panose="02020603050405020304" pitchFamily="18" charset="0"/>
            </a:endParaRPr>
          </a:p>
          <a:p>
            <a:r>
              <a:rPr kumimoji="0" lang="en-US" sz="4000" b="1" kern="1200" cap="none" spc="0" normalizeH="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4. </a:t>
            </a:r>
            <a:r>
              <a:rPr kumimoji="0" lang="en-US" sz="4000" b="1" u="sng" kern="1200" cap="none" spc="0" normalizeH="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Warning the Unrighteous </a:t>
            </a:r>
            <a:r>
              <a:rPr kumimoji="0" lang="en-US" sz="4000" b="1" kern="1200" cap="none" spc="0" normalizeH="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(Ezekiel 33:8–9) </a:t>
            </a:r>
            <a:endParaRPr kumimoji="0" lang="en-US" sz="1200" b="1" kern="1200" cap="none" spc="0" normalizeH="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endParaRPr kumimoji="0" lang="en-US" sz="1000" b="1" kern="1200" cap="none" spc="0" normalizeH="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r>
              <a:rPr lang="en-US" sz="4000" b="1" i="0" u="none" strike="noStrike" baseline="0" dirty="0">
                <a:solidFill>
                  <a:srgbClr val="000000"/>
                </a:solidFill>
                <a:latin typeface="Times New Roman" panose="02020603050405020304" pitchFamily="18" charset="0"/>
                <a:cs typeface="Times New Roman" panose="02020603050405020304" pitchFamily="18" charset="0"/>
              </a:rPr>
              <a:t>5</a:t>
            </a:r>
            <a:r>
              <a:rPr lang="en-US" sz="4000" b="1" u="sng" dirty="0">
                <a:solidFill>
                  <a:srgbClr val="000000"/>
                </a:solidFill>
                <a:latin typeface="Times New Roman" panose="02020603050405020304" pitchFamily="18" charset="0"/>
                <a:cs typeface="Times New Roman" panose="02020603050405020304" pitchFamily="18" charset="0"/>
              </a:rPr>
              <a:t>. </a:t>
            </a:r>
            <a:r>
              <a:rPr lang="en-US" sz="4000" b="1" u="sng" dirty="0">
                <a:latin typeface="Times New Roman" panose="02020603050405020304" pitchFamily="18" charset="0"/>
                <a:cs typeface="Times New Roman" panose="02020603050405020304" pitchFamily="18" charset="0"/>
              </a:rPr>
              <a:t>Warning the Israelites   </a:t>
            </a:r>
            <a:r>
              <a:rPr lang="en-US" sz="4000" b="1" dirty="0">
                <a:latin typeface="Times New Roman" panose="02020603050405020304" pitchFamily="18" charset="0"/>
                <a:cs typeface="Times New Roman" panose="02020603050405020304" pitchFamily="18" charset="0"/>
              </a:rPr>
              <a:t>(Ezekiel 33:10–16) </a:t>
            </a:r>
            <a:endParaRPr kumimoji="0" lang="en-US" sz="4000" b="1" kern="1200" cap="none" spc="0" normalizeH="0" noProof="0" dirty="0">
              <a:ln>
                <a:noFill/>
              </a:ln>
              <a:solidFill>
                <a:srgbClr val="000000"/>
              </a:solidFill>
              <a:effectLst/>
              <a:uLnTx/>
              <a:uFillTx/>
              <a:latin typeface="Times New Roman" panose="02020603050405020304" pitchFamily="18" charset="0"/>
              <a:cs typeface="Times New Roman" panose="02020603050405020304" pitchFamily="18" charset="0"/>
            </a:endParaRPr>
          </a:p>
          <a:p>
            <a:r>
              <a:rPr lang="en-US" sz="4400" b="1" dirty="0">
                <a:solidFill>
                  <a:srgbClr val="000000"/>
                </a:solidFill>
                <a:latin typeface="Times New Roman" panose="02020603050405020304" pitchFamily="18" charset="0"/>
                <a:cs typeface="Times New Roman" panose="02020603050405020304" pitchFamily="18" charset="0"/>
              </a:rPr>
              <a:t>6. </a:t>
            </a:r>
            <a:r>
              <a:rPr lang="en-US" sz="4000" b="1" dirty="0">
                <a:solidFill>
                  <a:srgbClr val="000000"/>
                </a:solidFill>
                <a:latin typeface="Times New Roman" panose="02020603050405020304" pitchFamily="18" charset="0"/>
                <a:cs typeface="Times New Roman" panose="02020603050405020304" pitchFamily="18" charset="0"/>
              </a:rPr>
              <a:t>Conclusion – Application - Prayer</a:t>
            </a:r>
            <a:endParaRPr kumimoji="0" lang="en-US" sz="4000" b="1" kern="1200" cap="none" spc="0" normalizeH="0" noProof="0" dirty="0">
              <a:ln>
                <a:noFill/>
              </a:ln>
              <a:solidFill>
                <a:srgbClr val="000000"/>
              </a:solidFill>
              <a:effectLst/>
              <a:uLnTx/>
              <a:uFillTx/>
              <a:latin typeface="Times New Roman" panose="02020603050405020304" pitchFamily="18" charset="0"/>
              <a:cs typeface="Times New Roman" panose="02020603050405020304" pitchFamily="18" charset="0"/>
            </a:endParaRPr>
          </a:p>
        </p:txBody>
      </p:sp>
      <p:cxnSp>
        <p:nvCxnSpPr>
          <p:cNvPr id="3" name="Straight Connector 2">
            <a:extLst>
              <a:ext uri="{FF2B5EF4-FFF2-40B4-BE49-F238E27FC236}">
                <a16:creationId xmlns:a16="http://schemas.microsoft.com/office/drawing/2014/main" id="{48AA50F8-711A-FD4D-157C-6F8C6065F266}"/>
              </a:ext>
            </a:extLst>
          </p:cNvPr>
          <p:cNvCxnSpPr>
            <a:cxnSpLocks/>
          </p:cNvCxnSpPr>
          <p:nvPr/>
        </p:nvCxnSpPr>
        <p:spPr>
          <a:xfrm flipH="1">
            <a:off x="1245319" y="976248"/>
            <a:ext cx="10880420" cy="0"/>
          </a:xfrm>
          <a:prstGeom prst="line">
            <a:avLst/>
          </a:prstGeom>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5975220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F498F-3D93-1210-8ED6-7A41C0ED212B}"/>
              </a:ext>
            </a:extLst>
          </p:cNvPr>
          <p:cNvSpPr>
            <a:spLocks noGrp="1"/>
          </p:cNvSpPr>
          <p:nvPr>
            <p:ph type="title"/>
          </p:nvPr>
        </p:nvSpPr>
        <p:spPr>
          <a:xfrm>
            <a:off x="1311579" y="329899"/>
            <a:ext cx="10880421" cy="1280890"/>
          </a:xfrm>
          <a:solidFill>
            <a:schemeClr val="accent1"/>
          </a:solidFill>
        </p:spPr>
        <p:txBody>
          <a:bodyPr/>
          <a:lstStyle/>
          <a:p>
            <a:r>
              <a:rPr lang="en-US" dirty="0"/>
              <a:t>              </a:t>
            </a:r>
            <a:r>
              <a:rPr lang="en-US" b="1" dirty="0">
                <a:solidFill>
                  <a:schemeClr val="tx1"/>
                </a:solidFill>
                <a:latin typeface="Times New Roman" panose="02020603050405020304" pitchFamily="18" charset="0"/>
                <a:cs typeface="Times New Roman" panose="02020603050405020304" pitchFamily="18" charset="0"/>
              </a:rPr>
              <a:t>GODS JUDGMENT IS SEVERE </a:t>
            </a:r>
            <a:br>
              <a:rPr lang="en-US" b="1" dirty="0">
                <a:solidFill>
                  <a:schemeClr val="tx1"/>
                </a:solidFill>
                <a:latin typeface="Times New Roman" panose="02020603050405020304" pitchFamily="18" charset="0"/>
                <a:cs typeface="Times New Roman" panose="02020603050405020304" pitchFamily="18" charset="0"/>
              </a:rPr>
            </a:br>
            <a:r>
              <a:rPr lang="en-US" b="1" dirty="0">
                <a:solidFill>
                  <a:schemeClr val="tx1"/>
                </a:solidFill>
                <a:latin typeface="Times New Roman" panose="02020603050405020304" pitchFamily="18" charset="0"/>
                <a:cs typeface="Times New Roman" panose="02020603050405020304" pitchFamily="18" charset="0"/>
              </a:rPr>
              <a:t>                   GOD’S LOVE IS ETERNAL</a:t>
            </a:r>
          </a:p>
        </p:txBody>
      </p:sp>
      <p:sp>
        <p:nvSpPr>
          <p:cNvPr id="3" name="Content Placeholder 2">
            <a:extLst>
              <a:ext uri="{FF2B5EF4-FFF2-40B4-BE49-F238E27FC236}">
                <a16:creationId xmlns:a16="http://schemas.microsoft.com/office/drawing/2014/main" id="{F477D619-8411-0635-3CB8-4BF7CA277A4D}"/>
              </a:ext>
            </a:extLst>
          </p:cNvPr>
          <p:cNvSpPr>
            <a:spLocks noGrp="1"/>
          </p:cNvSpPr>
          <p:nvPr>
            <p:ph idx="1"/>
          </p:nvPr>
        </p:nvSpPr>
        <p:spPr>
          <a:xfrm>
            <a:off x="1322102" y="2110034"/>
            <a:ext cx="9547796" cy="3777622"/>
          </a:xfrm>
        </p:spPr>
        <p:txBody>
          <a:bodyPr/>
          <a:lstStyle/>
          <a:p>
            <a:pPr marL="0" indent="0" algn="ctr">
              <a:buNone/>
            </a:pPr>
            <a:r>
              <a:rPr lang="en-US" sz="4400" b="1" dirty="0">
                <a:solidFill>
                  <a:schemeClr val="tx1"/>
                </a:solidFill>
              </a:rPr>
              <a:t>Scripture Reference</a:t>
            </a:r>
          </a:p>
          <a:p>
            <a:pPr marL="0" indent="0" algn="ctr">
              <a:buNone/>
            </a:pPr>
            <a:r>
              <a:rPr lang="en-US" dirty="0"/>
              <a:t> </a:t>
            </a:r>
            <a:r>
              <a:rPr lang="en-US" sz="4400" b="1" dirty="0">
                <a:solidFill>
                  <a:schemeClr val="tx1"/>
                </a:solidFill>
              </a:rPr>
              <a:t>2</a:t>
            </a:r>
            <a:r>
              <a:rPr lang="en-US" sz="4400" b="1" baseline="30000" dirty="0">
                <a:solidFill>
                  <a:schemeClr val="tx1"/>
                </a:solidFill>
              </a:rPr>
              <a:t>ND</a:t>
            </a:r>
            <a:r>
              <a:rPr lang="en-US" sz="4400" b="1" dirty="0">
                <a:solidFill>
                  <a:schemeClr val="tx1"/>
                </a:solidFill>
              </a:rPr>
              <a:t> Corinthians 5 14 - 21</a:t>
            </a:r>
          </a:p>
        </p:txBody>
      </p:sp>
      <p:sp>
        <p:nvSpPr>
          <p:cNvPr id="4" name="Slide Number Placeholder 3">
            <a:extLst>
              <a:ext uri="{FF2B5EF4-FFF2-40B4-BE49-F238E27FC236}">
                <a16:creationId xmlns:a16="http://schemas.microsoft.com/office/drawing/2014/main" id="{EE4F0714-3AAB-F700-FC66-361326D8EB5D}"/>
              </a:ext>
            </a:extLst>
          </p:cNvPr>
          <p:cNvSpPr>
            <a:spLocks noGrp="1"/>
          </p:cNvSpPr>
          <p:nvPr>
            <p:ph type="sldNum" sz="quarter" idx="12"/>
          </p:nvPr>
        </p:nvSpPr>
        <p:spPr/>
        <p:txBody>
          <a:bodyPr/>
          <a:lstStyle/>
          <a:p>
            <a:fld id="{D57F1E4F-1CFF-5643-939E-217C01CDF565}" type="slidenum">
              <a:rPr lang="en-US" smtClean="0"/>
              <a:pPr/>
              <a:t>20</a:t>
            </a:fld>
            <a:endParaRPr lang="en-US" dirty="0"/>
          </a:p>
        </p:txBody>
      </p:sp>
      <p:cxnSp>
        <p:nvCxnSpPr>
          <p:cNvPr id="6" name="Straight Connector 5">
            <a:extLst>
              <a:ext uri="{FF2B5EF4-FFF2-40B4-BE49-F238E27FC236}">
                <a16:creationId xmlns:a16="http://schemas.microsoft.com/office/drawing/2014/main" id="{1B0B5CBA-1477-1666-04B5-3CCF7D1E76CF}"/>
              </a:ext>
            </a:extLst>
          </p:cNvPr>
          <p:cNvCxnSpPr>
            <a:cxnSpLocks/>
            <a:stCxn id="2" idx="1"/>
            <a:endCxn id="2" idx="3"/>
          </p:cNvCxnSpPr>
          <p:nvPr/>
        </p:nvCxnSpPr>
        <p:spPr>
          <a:xfrm>
            <a:off x="1311579" y="970344"/>
            <a:ext cx="10880421"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D89F1AD2-D7CF-CDF2-731F-EB212A7814FA}"/>
              </a:ext>
            </a:extLst>
          </p:cNvPr>
          <p:cNvCxnSpPr>
            <a:cxnSpLocks/>
          </p:cNvCxnSpPr>
          <p:nvPr/>
        </p:nvCxnSpPr>
        <p:spPr>
          <a:xfrm>
            <a:off x="2592925" y="2904565"/>
            <a:ext cx="8911687" cy="0"/>
          </a:xfrm>
          <a:prstGeom prst="line">
            <a:avLst/>
          </a:prstGeom>
          <a:ln w="285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915600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EBCB1AA-1C3A-32E2-CC63-032EF273F8CE}"/>
              </a:ext>
            </a:extLst>
          </p:cNvPr>
          <p:cNvSpPr txBox="1"/>
          <p:nvPr/>
        </p:nvSpPr>
        <p:spPr>
          <a:xfrm>
            <a:off x="1370845" y="1811159"/>
            <a:ext cx="10761888" cy="4528331"/>
          </a:xfrm>
          <a:prstGeom prst="rect">
            <a:avLst/>
          </a:prstGeom>
        </p:spPr>
        <p:txBody>
          <a:bodyPr vert="horz" lIns="91440" tIns="45720" rIns="91440" bIns="45720" rtlCol="0" anchor="ctr">
            <a:normAutofit fontScale="92500" lnSpcReduction="10000"/>
          </a:bodyPr>
          <a:lstStyle/>
          <a:p>
            <a:pPr>
              <a:spcBef>
                <a:spcPct val="20000"/>
              </a:spcBef>
              <a:spcAft>
                <a:spcPts val="600"/>
              </a:spcAft>
              <a:buClr>
                <a:schemeClr val="accent1"/>
              </a:buClr>
              <a:buSzPct val="115000"/>
            </a:pPr>
            <a:r>
              <a:rPr lang="en-US" sz="3600" b="1" i="0" dirty="0">
                <a:latin typeface="Calibri" panose="020F0502020204030204" pitchFamily="34" charset="0"/>
                <a:cs typeface="Calibri" panose="020F0502020204030204" pitchFamily="34" charset="0"/>
              </a:rPr>
              <a:t>Living as a Watchman. As members of the new covenant, today we continue to ponder the connection between sin and suffering for those living under the old covenant. Righteous people do indeed suffer because of realities beyond their control. </a:t>
            </a:r>
          </a:p>
          <a:p>
            <a:pPr>
              <a:spcBef>
                <a:spcPct val="20000"/>
              </a:spcBef>
              <a:spcAft>
                <a:spcPts val="600"/>
              </a:spcAft>
              <a:buClr>
                <a:schemeClr val="accent1"/>
              </a:buClr>
              <a:buSzPct val="115000"/>
            </a:pPr>
            <a:r>
              <a:rPr lang="en-US" sz="3600" b="1" i="0" dirty="0">
                <a:latin typeface="Calibri" panose="020F0502020204030204" pitchFamily="34" charset="0"/>
                <a:cs typeface="Calibri" panose="020F0502020204030204" pitchFamily="34" charset="0"/>
              </a:rPr>
              <a:t>But today’s lesson says that the path of the righteous is the one to travel, nonetheless. Righteous people do indeed suffer because of realities beyond their control. Yet we must always remain faithful o God.</a:t>
            </a:r>
          </a:p>
        </p:txBody>
      </p:sp>
      <p:sp>
        <p:nvSpPr>
          <p:cNvPr id="4" name="Slide Number Placeholder 3">
            <a:extLst>
              <a:ext uri="{FF2B5EF4-FFF2-40B4-BE49-F238E27FC236}">
                <a16:creationId xmlns:a16="http://schemas.microsoft.com/office/drawing/2014/main" id="{D6F62719-0A91-AF02-0CD2-7709BC185BAA}"/>
              </a:ext>
            </a:extLst>
          </p:cNvPr>
          <p:cNvSpPr>
            <a:spLocks noGrp="1"/>
          </p:cNvSpPr>
          <p:nvPr>
            <p:ph type="sldNum" sz="quarter" idx="12"/>
          </p:nvPr>
        </p:nvSpPr>
        <p:spPr>
          <a:xfrm>
            <a:off x="249001" y="787782"/>
            <a:ext cx="565624" cy="365125"/>
          </a:xfrm>
        </p:spPr>
        <p:txBody>
          <a:bodyPr vert="horz" lIns="91440" tIns="45720" rIns="91440" bIns="45720" rtlCol="0" anchor="ctr">
            <a:noAutofit/>
          </a:bodyPr>
          <a:lstStyle/>
          <a:p>
            <a:pPr>
              <a:spcAft>
                <a:spcPts val="600"/>
              </a:spcAft>
            </a:pPr>
            <a:fld id="{D57F1E4F-1CFF-5643-939E-217C01CDF565}" type="slidenum">
              <a:rPr lang="en-US" b="1" i="0" kern="1200" dirty="0">
                <a:solidFill>
                  <a:schemeClr val="bg1"/>
                </a:solidFill>
                <a:effectLst/>
                <a:latin typeface="+mn-lt"/>
                <a:ea typeface="+mn-ea"/>
                <a:cs typeface="+mn-cs"/>
              </a:rPr>
              <a:pPr>
                <a:spcAft>
                  <a:spcPts val="600"/>
                </a:spcAft>
              </a:pPr>
              <a:t>21</a:t>
            </a:fld>
            <a:endParaRPr lang="en-US" b="1" i="0" kern="1200" dirty="0">
              <a:solidFill>
                <a:schemeClr val="bg1"/>
              </a:solidFill>
              <a:effectLst/>
              <a:latin typeface="+mn-lt"/>
              <a:ea typeface="+mn-ea"/>
              <a:cs typeface="+mn-cs"/>
            </a:endParaRPr>
          </a:p>
        </p:txBody>
      </p:sp>
      <p:sp>
        <p:nvSpPr>
          <p:cNvPr id="7" name="TextBox 6">
            <a:extLst>
              <a:ext uri="{FF2B5EF4-FFF2-40B4-BE49-F238E27FC236}">
                <a16:creationId xmlns:a16="http://schemas.microsoft.com/office/drawing/2014/main" id="{EFDCB67F-3A00-9126-A8CB-ECFA85D8D6CD}"/>
              </a:ext>
            </a:extLst>
          </p:cNvPr>
          <p:cNvSpPr txBox="1"/>
          <p:nvPr/>
        </p:nvSpPr>
        <p:spPr>
          <a:xfrm>
            <a:off x="1058779" y="712379"/>
            <a:ext cx="9702280" cy="369332"/>
          </a:xfrm>
          <a:prstGeom prst="rect">
            <a:avLst/>
          </a:prstGeom>
          <a:noFill/>
        </p:spPr>
        <p:txBody>
          <a:bodyPr wrap="square" rtlCol="0">
            <a:spAutoFit/>
          </a:bodyPr>
          <a:lstStyle/>
          <a:p>
            <a:pPr algn="l" rtl="0"/>
            <a:r>
              <a:rPr lang="en-US" b="1" i="0" dirty="0">
                <a:solidFill>
                  <a:srgbClr val="333333"/>
                </a:solidFill>
                <a:effectLst/>
                <a:latin typeface="Times New Roman" panose="02020603050405020304" pitchFamily="18" charset="0"/>
                <a:cs typeface="Times New Roman" panose="02020603050405020304" pitchFamily="18" charset="0"/>
              </a:rPr>
              <a:t>                                           </a:t>
            </a:r>
            <a:endParaRPr lang="en-US" sz="4400" b="1" i="0" dirty="0">
              <a:solidFill>
                <a:srgbClr val="7030A0"/>
              </a:solidFill>
              <a:effectLst/>
              <a:latin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02E17D4C-CA4C-DA08-8D0F-F6A26FB8CD0C}"/>
              </a:ext>
            </a:extLst>
          </p:cNvPr>
          <p:cNvSpPr/>
          <p:nvPr/>
        </p:nvSpPr>
        <p:spPr>
          <a:xfrm>
            <a:off x="1311579" y="484864"/>
            <a:ext cx="10880421"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i="0" u="sng" dirty="0">
                <a:solidFill>
                  <a:schemeClr val="bg1"/>
                </a:solidFill>
                <a:effectLst/>
                <a:latin typeface="Times New Roman" panose="02020603050405020304" pitchFamily="18" charset="0"/>
                <a:cs typeface="Times New Roman" panose="02020603050405020304" pitchFamily="18" charset="0"/>
              </a:rPr>
              <a:t>Liberating Lesson</a:t>
            </a:r>
            <a:endParaRPr lang="en-US" sz="4400" u="sng" dirty="0">
              <a:solidFill>
                <a:schemeClr val="bg1"/>
              </a:solidFill>
            </a:endParaRPr>
          </a:p>
        </p:txBody>
      </p:sp>
      <p:cxnSp>
        <p:nvCxnSpPr>
          <p:cNvPr id="10" name="Straight Connector 9">
            <a:extLst>
              <a:ext uri="{FF2B5EF4-FFF2-40B4-BE49-F238E27FC236}">
                <a16:creationId xmlns:a16="http://schemas.microsoft.com/office/drawing/2014/main" id="{8049E78F-9E91-A50A-251C-343A07C5476C}"/>
              </a:ext>
            </a:extLst>
          </p:cNvPr>
          <p:cNvCxnSpPr>
            <a:cxnSpLocks/>
          </p:cNvCxnSpPr>
          <p:nvPr/>
        </p:nvCxnSpPr>
        <p:spPr>
          <a:xfrm>
            <a:off x="1058779" y="1605211"/>
            <a:ext cx="11133221"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955183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008D2-B879-400F-B952-8504FBCB4BE2}"/>
              </a:ext>
            </a:extLst>
          </p:cNvPr>
          <p:cNvSpPr>
            <a:spLocks noGrp="1"/>
          </p:cNvSpPr>
          <p:nvPr>
            <p:ph type="title"/>
          </p:nvPr>
        </p:nvSpPr>
        <p:spPr>
          <a:xfrm>
            <a:off x="1278970" y="273842"/>
            <a:ext cx="9405257" cy="706964"/>
          </a:xfrm>
        </p:spPr>
        <p:txBody>
          <a:bodyPr>
            <a:normAutofit fontScale="90000"/>
          </a:bodyPr>
          <a:lstStyle/>
          <a:p>
            <a:r>
              <a:rPr lang="en-US" sz="4400" b="1" dirty="0">
                <a:solidFill>
                  <a:schemeClr val="tx1"/>
                </a:solidFill>
                <a:latin typeface="Times New Roman" panose="02020603050405020304" pitchFamily="18" charset="0"/>
                <a:cs typeface="Times New Roman" panose="02020603050405020304" pitchFamily="18" charset="0"/>
              </a:rPr>
              <a:t>           BIBLICAL STUDY RESOURCES</a:t>
            </a:r>
          </a:p>
        </p:txBody>
      </p:sp>
      <p:sp>
        <p:nvSpPr>
          <p:cNvPr id="3" name="Slide Number Placeholder 2">
            <a:extLst>
              <a:ext uri="{FF2B5EF4-FFF2-40B4-BE49-F238E27FC236}">
                <a16:creationId xmlns:a16="http://schemas.microsoft.com/office/drawing/2014/main" id="{C1D34581-862A-46CF-8B09-D144C39049FD}"/>
              </a:ext>
            </a:extLst>
          </p:cNvPr>
          <p:cNvSpPr>
            <a:spLocks noGrp="1"/>
          </p:cNvSpPr>
          <p:nvPr>
            <p:ph type="sldNum" sz="quarter" idx="12"/>
          </p:nvPr>
        </p:nvSpPr>
        <p:spPr>
          <a:xfrm>
            <a:off x="134633" y="798244"/>
            <a:ext cx="779767" cy="365125"/>
          </a:xfrm>
        </p:spPr>
        <p:txBody>
          <a:bodyPr>
            <a:noAutofit/>
          </a:bodyPr>
          <a:lstStyle/>
          <a:p>
            <a:fld id="{D57F1E4F-1CFF-5643-939E-217C01CDF565}" type="slidenum">
              <a:rPr lang="en-US" b="1" smtClean="0"/>
              <a:pPr/>
              <a:t>22</a:t>
            </a:fld>
            <a:endParaRPr lang="en-US" b="1" dirty="0"/>
          </a:p>
        </p:txBody>
      </p:sp>
      <p:sp>
        <p:nvSpPr>
          <p:cNvPr id="8" name="TextBox 7">
            <a:extLst>
              <a:ext uri="{FF2B5EF4-FFF2-40B4-BE49-F238E27FC236}">
                <a16:creationId xmlns:a16="http://schemas.microsoft.com/office/drawing/2014/main" id="{2D0A2F76-24A3-4A4A-B445-A3165B94543D}"/>
              </a:ext>
            </a:extLst>
          </p:cNvPr>
          <p:cNvSpPr txBox="1"/>
          <p:nvPr/>
        </p:nvSpPr>
        <p:spPr>
          <a:xfrm>
            <a:off x="1524000" y="1536174"/>
            <a:ext cx="10267950" cy="4031873"/>
          </a:xfrm>
          <a:prstGeom prst="rect">
            <a:avLst/>
          </a:prstGeom>
          <a:noFill/>
        </p:spPr>
        <p:txBody>
          <a:bodyPr wrap="square" rtlCol="0">
            <a:spAutoFit/>
          </a:bodyPr>
          <a:lstStyle/>
          <a:p>
            <a:pPr marL="742950" indent="-742950">
              <a:buFont typeface="+mj-lt"/>
              <a:buAutoNum type="arabicPeriod"/>
            </a:pPr>
            <a:r>
              <a:rPr lang="en-US" sz="4400" b="1" dirty="0">
                <a:latin typeface="Calibri" panose="020F0502020204030204" pitchFamily="34" charset="0"/>
                <a:cs typeface="Calibri" panose="020F0502020204030204" pitchFamily="34" charset="0"/>
              </a:rPr>
              <a:t>NASB |NIV|NRSV STUDY BIBLE </a:t>
            </a:r>
          </a:p>
          <a:p>
            <a:pPr marL="742950" indent="-742950">
              <a:buFont typeface="+mj-lt"/>
              <a:buAutoNum type="arabicPeriod"/>
            </a:pPr>
            <a:r>
              <a:rPr lang="en-US" sz="4400" b="1" dirty="0">
                <a:latin typeface="Calibri" panose="020F0502020204030204" pitchFamily="34" charset="0"/>
                <a:cs typeface="Calibri" panose="020F0502020204030204" pitchFamily="34" charset="0"/>
              </a:rPr>
              <a:t>EXPOSITORS BIBLE COMMENTARY (O.T.)</a:t>
            </a:r>
          </a:p>
          <a:p>
            <a:pPr marL="742950" indent="-742950">
              <a:buAutoNum type="arabicPeriod" startAt="4"/>
            </a:pPr>
            <a:r>
              <a:rPr lang="en-US" sz="4400" b="1" dirty="0">
                <a:latin typeface="Calibri" panose="020F0502020204030204" pitchFamily="34" charset="0"/>
                <a:cs typeface="Calibri" panose="020F0502020204030204" pitchFamily="34" charset="0"/>
              </a:rPr>
              <a:t>BIBLE STUDY TOOLS. Ezra- Nehemiah. </a:t>
            </a:r>
          </a:p>
          <a:p>
            <a:pPr marL="742950" indent="-742950">
              <a:buAutoNum type="arabicPeriod" startAt="4"/>
            </a:pPr>
            <a:endParaRPr lang="en-US" sz="4400" b="1" dirty="0">
              <a:latin typeface="Calibri" panose="020F0502020204030204" pitchFamily="34" charset="0"/>
              <a:cs typeface="Calibri" panose="020F0502020204030204" pitchFamily="34" charset="0"/>
            </a:endParaRPr>
          </a:p>
          <a:p>
            <a:endParaRPr lang="en-US" sz="4400" b="1" dirty="0">
              <a:latin typeface="Calibri" panose="020F0502020204030204" pitchFamily="34" charset="0"/>
              <a:cs typeface="Calibri" panose="020F0502020204030204" pitchFamily="34" charset="0"/>
            </a:endParaRPr>
          </a:p>
          <a:p>
            <a:endParaRPr lang="en-US" sz="3600" b="1" dirty="0"/>
          </a:p>
        </p:txBody>
      </p:sp>
      <p:cxnSp>
        <p:nvCxnSpPr>
          <p:cNvPr id="4" name="Straight Connector 3">
            <a:extLst>
              <a:ext uri="{FF2B5EF4-FFF2-40B4-BE49-F238E27FC236}">
                <a16:creationId xmlns:a16="http://schemas.microsoft.com/office/drawing/2014/main" id="{CCF76119-35B4-6C42-002A-28A0DDD3A43F}"/>
              </a:ext>
            </a:extLst>
          </p:cNvPr>
          <p:cNvCxnSpPr>
            <a:cxnSpLocks/>
          </p:cNvCxnSpPr>
          <p:nvPr/>
        </p:nvCxnSpPr>
        <p:spPr>
          <a:xfrm flipH="1">
            <a:off x="1278970" y="1000231"/>
            <a:ext cx="10906539"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1605115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013C2CBB-FBA9-4601-A756-927997BF9E0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0" name="Freeform 11">
              <a:extLst>
                <a:ext uri="{FF2B5EF4-FFF2-40B4-BE49-F238E27FC236}">
                  <a16:creationId xmlns:a16="http://schemas.microsoft.com/office/drawing/2014/main" id="{471AD1B6-2D6A-41A3-AAFA-548C3C82B7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US"/>
            </a:p>
          </p:txBody>
        </p:sp>
        <p:sp>
          <p:nvSpPr>
            <p:cNvPr id="11" name="Freeform 12">
              <a:extLst>
                <a:ext uri="{FF2B5EF4-FFF2-40B4-BE49-F238E27FC236}">
                  <a16:creationId xmlns:a16="http://schemas.microsoft.com/office/drawing/2014/main" id="{008B2D67-18BC-46CD-B558-71B0C027A0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US"/>
            </a:p>
          </p:txBody>
        </p:sp>
        <p:sp>
          <p:nvSpPr>
            <p:cNvPr id="12" name="Freeform 13">
              <a:extLst>
                <a:ext uri="{FF2B5EF4-FFF2-40B4-BE49-F238E27FC236}">
                  <a16:creationId xmlns:a16="http://schemas.microsoft.com/office/drawing/2014/main" id="{02349D49-844A-4732-B74F-A633E4F909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US"/>
            </a:p>
          </p:txBody>
        </p:sp>
        <p:sp>
          <p:nvSpPr>
            <p:cNvPr id="13" name="Freeform 14">
              <a:extLst>
                <a:ext uri="{FF2B5EF4-FFF2-40B4-BE49-F238E27FC236}">
                  <a16:creationId xmlns:a16="http://schemas.microsoft.com/office/drawing/2014/main" id="{C6B70679-34C8-45DA-A982-7C94DB2A8A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US"/>
            </a:p>
          </p:txBody>
        </p:sp>
        <p:sp>
          <p:nvSpPr>
            <p:cNvPr id="14" name="Freeform 15">
              <a:extLst>
                <a:ext uri="{FF2B5EF4-FFF2-40B4-BE49-F238E27FC236}">
                  <a16:creationId xmlns:a16="http://schemas.microsoft.com/office/drawing/2014/main" id="{058DE69F-ECB5-46CD-B0CD-526CB7A7D6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US"/>
            </a:p>
          </p:txBody>
        </p:sp>
        <p:sp>
          <p:nvSpPr>
            <p:cNvPr id="15" name="Freeform 16">
              <a:extLst>
                <a:ext uri="{FF2B5EF4-FFF2-40B4-BE49-F238E27FC236}">
                  <a16:creationId xmlns:a16="http://schemas.microsoft.com/office/drawing/2014/main" id="{5A106322-670F-4CE5-96C6-5779E42C3B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US"/>
            </a:p>
          </p:txBody>
        </p:sp>
        <p:sp>
          <p:nvSpPr>
            <p:cNvPr id="16" name="Freeform 17">
              <a:extLst>
                <a:ext uri="{FF2B5EF4-FFF2-40B4-BE49-F238E27FC236}">
                  <a16:creationId xmlns:a16="http://schemas.microsoft.com/office/drawing/2014/main" id="{841566A8-C662-4164-8DAC-4ECE012DD2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US"/>
            </a:p>
          </p:txBody>
        </p:sp>
        <p:sp>
          <p:nvSpPr>
            <p:cNvPr id="17" name="Freeform 18">
              <a:extLst>
                <a:ext uri="{FF2B5EF4-FFF2-40B4-BE49-F238E27FC236}">
                  <a16:creationId xmlns:a16="http://schemas.microsoft.com/office/drawing/2014/main" id="{8AA41139-9478-4631-83AC-CACF510E22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US"/>
            </a:p>
          </p:txBody>
        </p:sp>
        <p:sp>
          <p:nvSpPr>
            <p:cNvPr id="18" name="Freeform 19">
              <a:extLst>
                <a:ext uri="{FF2B5EF4-FFF2-40B4-BE49-F238E27FC236}">
                  <a16:creationId xmlns:a16="http://schemas.microsoft.com/office/drawing/2014/main" id="{2757AEA2-47D3-4F15-8965-CF5ACB9FBB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US"/>
            </a:p>
          </p:txBody>
        </p:sp>
        <p:sp>
          <p:nvSpPr>
            <p:cNvPr id="19" name="Freeform 20">
              <a:extLst>
                <a:ext uri="{FF2B5EF4-FFF2-40B4-BE49-F238E27FC236}">
                  <a16:creationId xmlns:a16="http://schemas.microsoft.com/office/drawing/2014/main" id="{9A724763-FC28-428A-8C6C-22C1D04F2C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US"/>
            </a:p>
          </p:txBody>
        </p:sp>
        <p:sp>
          <p:nvSpPr>
            <p:cNvPr id="20" name="Freeform 21">
              <a:extLst>
                <a:ext uri="{FF2B5EF4-FFF2-40B4-BE49-F238E27FC236}">
                  <a16:creationId xmlns:a16="http://schemas.microsoft.com/office/drawing/2014/main" id="{5A6B8103-BF34-4758-A663-1060D0D05A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US"/>
            </a:p>
          </p:txBody>
        </p:sp>
        <p:sp>
          <p:nvSpPr>
            <p:cNvPr id="21" name="Freeform 22">
              <a:extLst>
                <a:ext uri="{FF2B5EF4-FFF2-40B4-BE49-F238E27FC236}">
                  <a16:creationId xmlns:a16="http://schemas.microsoft.com/office/drawing/2014/main" id="{BCE9E2B0-1FB5-4D63-ABD1-0C645BFDDE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US"/>
            </a:p>
          </p:txBody>
        </p:sp>
      </p:grpSp>
      <p:grpSp>
        <p:nvGrpSpPr>
          <p:cNvPr id="23" name="Group 22">
            <a:extLst>
              <a:ext uri="{FF2B5EF4-FFF2-40B4-BE49-F238E27FC236}">
                <a16:creationId xmlns:a16="http://schemas.microsoft.com/office/drawing/2014/main" id="{1A54B10D-23ED-48C3-B878-DB4D22D70C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32"/>
            <a:ext cx="2356675" cy="6853285"/>
            <a:chOff x="6627813" y="195454"/>
            <a:chExt cx="1952625" cy="5678297"/>
          </a:xfrm>
        </p:grpSpPr>
        <p:sp>
          <p:nvSpPr>
            <p:cNvPr id="24" name="Freeform 27">
              <a:extLst>
                <a:ext uri="{FF2B5EF4-FFF2-40B4-BE49-F238E27FC236}">
                  <a16:creationId xmlns:a16="http://schemas.microsoft.com/office/drawing/2014/main" id="{427FE77E-63C3-43BF-91DD-60C1C11D9E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US"/>
            </a:p>
          </p:txBody>
        </p:sp>
        <p:sp>
          <p:nvSpPr>
            <p:cNvPr id="25" name="Freeform 28">
              <a:extLst>
                <a:ext uri="{FF2B5EF4-FFF2-40B4-BE49-F238E27FC236}">
                  <a16:creationId xmlns:a16="http://schemas.microsoft.com/office/drawing/2014/main" id="{904C998C-3D2D-42D6-B78F-9ABE6D4AA4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US"/>
            </a:p>
          </p:txBody>
        </p:sp>
        <p:sp>
          <p:nvSpPr>
            <p:cNvPr id="26" name="Freeform 29">
              <a:extLst>
                <a:ext uri="{FF2B5EF4-FFF2-40B4-BE49-F238E27FC236}">
                  <a16:creationId xmlns:a16="http://schemas.microsoft.com/office/drawing/2014/main" id="{23E5FB0C-0803-42A2-8F72-7BADB103F2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US"/>
            </a:p>
          </p:txBody>
        </p:sp>
        <p:sp>
          <p:nvSpPr>
            <p:cNvPr id="27" name="Freeform 30">
              <a:extLst>
                <a:ext uri="{FF2B5EF4-FFF2-40B4-BE49-F238E27FC236}">
                  <a16:creationId xmlns:a16="http://schemas.microsoft.com/office/drawing/2014/main" id="{62E2BC20-5586-4EAB-B00A-9D8A4C1DCC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US"/>
            </a:p>
          </p:txBody>
        </p:sp>
        <p:sp>
          <p:nvSpPr>
            <p:cNvPr id="28" name="Freeform 31">
              <a:extLst>
                <a:ext uri="{FF2B5EF4-FFF2-40B4-BE49-F238E27FC236}">
                  <a16:creationId xmlns:a16="http://schemas.microsoft.com/office/drawing/2014/main" id="{8D072118-6DC0-4325-84D1-9A091A947D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US"/>
            </a:p>
          </p:txBody>
        </p:sp>
        <p:sp>
          <p:nvSpPr>
            <p:cNvPr id="29" name="Freeform 32">
              <a:extLst>
                <a:ext uri="{FF2B5EF4-FFF2-40B4-BE49-F238E27FC236}">
                  <a16:creationId xmlns:a16="http://schemas.microsoft.com/office/drawing/2014/main" id="{B301CE86-EB1F-4CCB-A241-E55CEC25E3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US"/>
            </a:p>
          </p:txBody>
        </p:sp>
        <p:sp>
          <p:nvSpPr>
            <p:cNvPr id="30" name="Freeform 33">
              <a:extLst>
                <a:ext uri="{FF2B5EF4-FFF2-40B4-BE49-F238E27FC236}">
                  <a16:creationId xmlns:a16="http://schemas.microsoft.com/office/drawing/2014/main" id="{BC6F83ED-79B1-4B8A-859B-688CBBD362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US"/>
            </a:p>
          </p:txBody>
        </p:sp>
        <p:sp>
          <p:nvSpPr>
            <p:cNvPr id="31" name="Freeform 34">
              <a:extLst>
                <a:ext uri="{FF2B5EF4-FFF2-40B4-BE49-F238E27FC236}">
                  <a16:creationId xmlns:a16="http://schemas.microsoft.com/office/drawing/2014/main" id="{25AF9289-F5D5-458E-9690-F41146DE0E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US"/>
            </a:p>
          </p:txBody>
        </p:sp>
        <p:sp>
          <p:nvSpPr>
            <p:cNvPr id="32" name="Freeform 35">
              <a:extLst>
                <a:ext uri="{FF2B5EF4-FFF2-40B4-BE49-F238E27FC236}">
                  <a16:creationId xmlns:a16="http://schemas.microsoft.com/office/drawing/2014/main" id="{A36A93EA-AE44-4149-90F1-741509CC29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US"/>
            </a:p>
          </p:txBody>
        </p:sp>
        <p:sp>
          <p:nvSpPr>
            <p:cNvPr id="33" name="Freeform 36">
              <a:extLst>
                <a:ext uri="{FF2B5EF4-FFF2-40B4-BE49-F238E27FC236}">
                  <a16:creationId xmlns:a16="http://schemas.microsoft.com/office/drawing/2014/main" id="{99944D26-7135-409D-9254-8A82B14BD3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US"/>
            </a:p>
          </p:txBody>
        </p:sp>
        <p:sp>
          <p:nvSpPr>
            <p:cNvPr id="34" name="Freeform 37">
              <a:extLst>
                <a:ext uri="{FF2B5EF4-FFF2-40B4-BE49-F238E27FC236}">
                  <a16:creationId xmlns:a16="http://schemas.microsoft.com/office/drawing/2014/main" id="{98086B18-EF68-4DCB-94D7-3E3928D408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US"/>
            </a:p>
          </p:txBody>
        </p:sp>
        <p:sp>
          <p:nvSpPr>
            <p:cNvPr id="35" name="Freeform 38">
              <a:extLst>
                <a:ext uri="{FF2B5EF4-FFF2-40B4-BE49-F238E27FC236}">
                  <a16:creationId xmlns:a16="http://schemas.microsoft.com/office/drawing/2014/main" id="{B8EF7AB5-060E-4C7D-BB79-E2A671C52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US"/>
            </a:p>
          </p:txBody>
        </p:sp>
      </p:grpSp>
      <p:sp>
        <p:nvSpPr>
          <p:cNvPr id="37" name="Rectangle 36">
            <a:extLst>
              <a:ext uri="{FF2B5EF4-FFF2-40B4-BE49-F238E27FC236}">
                <a16:creationId xmlns:a16="http://schemas.microsoft.com/office/drawing/2014/main" id="{72EA7E7A-2786-4974-974E-596DF24123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9" name="Freeform 11">
            <a:extLst>
              <a:ext uri="{FF2B5EF4-FFF2-40B4-BE49-F238E27FC236}">
                <a16:creationId xmlns:a16="http://schemas.microsoft.com/office/drawing/2014/main" id="{172B28B0-DC63-419A-B658-966AC66ADF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US"/>
          </a:p>
        </p:txBody>
      </p:sp>
      <p:sp useBgFill="1">
        <p:nvSpPr>
          <p:cNvPr id="41" name="Rectangle 40">
            <a:extLst>
              <a:ext uri="{FF2B5EF4-FFF2-40B4-BE49-F238E27FC236}">
                <a16:creationId xmlns:a16="http://schemas.microsoft.com/office/drawing/2014/main" id="{0A46F010-D160-4609-8979-FFD8C1EA6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D12CED09-A254-9299-C4EB-A016A1E71967}"/>
              </a:ext>
            </a:extLst>
          </p:cNvPr>
          <p:cNvSpPr>
            <a:spLocks noGrp="1"/>
          </p:cNvSpPr>
          <p:nvPr>
            <p:ph type="title"/>
          </p:nvPr>
        </p:nvSpPr>
        <p:spPr>
          <a:xfrm>
            <a:off x="3136080" y="65382"/>
            <a:ext cx="8131550" cy="1280890"/>
          </a:xfrm>
        </p:spPr>
        <p:txBody>
          <a:bodyPr vert="horz" lIns="91440" tIns="45720" rIns="91440" bIns="45720" rtlCol="0" anchor="t">
            <a:normAutofit/>
          </a:bodyPr>
          <a:lstStyle/>
          <a:p>
            <a:r>
              <a:rPr kumimoji="0" lang="en-US" sz="3600" b="1" i="0" strike="noStrike" kern="1200" cap="none" spc="0" normalizeH="0" baseline="0" noProof="0" dirty="0">
                <a:ln>
                  <a:noFill/>
                </a:ln>
                <a:solidFill>
                  <a:srgbClr val="211D1E"/>
                </a:solidFill>
                <a:effectLst/>
                <a:uLnTx/>
                <a:uFillTx/>
                <a:latin typeface="Times New Roman" panose="02020603050405020304" pitchFamily="18" charset="0"/>
                <a:ea typeface="+mn-ea"/>
                <a:cs typeface="Times New Roman" panose="02020603050405020304" pitchFamily="18" charset="0"/>
              </a:rPr>
              <a:t>                     </a:t>
            </a:r>
            <a:r>
              <a:rPr kumimoji="0" lang="en-US" sz="5400" b="1" i="0" strike="noStrike" kern="1200" cap="none" spc="0" normalizeH="0" baseline="0" noProof="0" dirty="0">
                <a:ln>
                  <a:noFill/>
                </a:ln>
                <a:solidFill>
                  <a:srgbClr val="211D1E"/>
                </a:solidFill>
                <a:effectLst/>
                <a:uLnTx/>
                <a:uFillTx/>
                <a:latin typeface="Times New Roman" panose="02020603050405020304" pitchFamily="18" charset="0"/>
                <a:ea typeface="+mn-ea"/>
                <a:cs typeface="Times New Roman" panose="02020603050405020304" pitchFamily="18" charset="0"/>
              </a:rPr>
              <a:t> Introduction </a:t>
            </a:r>
            <a:endParaRPr lang="en-US" sz="5400" dirty="0"/>
          </a:p>
        </p:txBody>
      </p:sp>
      <p:sp>
        <p:nvSpPr>
          <p:cNvPr id="43" name="Rectangle 42">
            <a:extLst>
              <a:ext uri="{FF2B5EF4-FFF2-40B4-BE49-F238E27FC236}">
                <a16:creationId xmlns:a16="http://schemas.microsoft.com/office/drawing/2014/main" id="{81B8C4F6-C3AC-4C94-8EC7-E4F7B7E9C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285151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a:extLst>
              <a:ext uri="{FF2B5EF4-FFF2-40B4-BE49-F238E27FC236}">
                <a16:creationId xmlns:a16="http://schemas.microsoft.com/office/drawing/2014/main" id="{0B789310-9859-4942-98C8-3D2F12AAAE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 y="228600"/>
            <a:ext cx="2969842" cy="6638625"/>
            <a:chOff x="2487613" y="285750"/>
            <a:chExt cx="2428875" cy="5654676"/>
          </a:xfrm>
          <a:solidFill>
            <a:schemeClr val="tx2">
              <a:lumMod val="60000"/>
              <a:lumOff val="40000"/>
              <a:alpha val="40000"/>
            </a:schemeClr>
          </a:solidFill>
        </p:grpSpPr>
        <p:sp>
          <p:nvSpPr>
            <p:cNvPr id="46" name="Freeform 11">
              <a:extLst>
                <a:ext uri="{FF2B5EF4-FFF2-40B4-BE49-F238E27FC236}">
                  <a16:creationId xmlns:a16="http://schemas.microsoft.com/office/drawing/2014/main" id="{FE9E5460-2AA9-4786-B69C-23DBEF3568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txBody>
            <a:bodyPr/>
            <a:lstStyle/>
            <a:p>
              <a:endParaRPr lang="en-US"/>
            </a:p>
          </p:txBody>
        </p:sp>
        <p:sp>
          <p:nvSpPr>
            <p:cNvPr id="47" name="Freeform 12">
              <a:extLst>
                <a:ext uri="{FF2B5EF4-FFF2-40B4-BE49-F238E27FC236}">
                  <a16:creationId xmlns:a16="http://schemas.microsoft.com/office/drawing/2014/main" id="{E344A2AF-3860-4427-B13E-98021C17AB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txBody>
            <a:bodyPr/>
            <a:lstStyle/>
            <a:p>
              <a:endParaRPr lang="en-US"/>
            </a:p>
          </p:txBody>
        </p:sp>
        <p:sp>
          <p:nvSpPr>
            <p:cNvPr id="48" name="Freeform 13">
              <a:extLst>
                <a:ext uri="{FF2B5EF4-FFF2-40B4-BE49-F238E27FC236}">
                  <a16:creationId xmlns:a16="http://schemas.microsoft.com/office/drawing/2014/main" id="{DDBDD44E-1DC0-48AB-8FEC-E098D91974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txBody>
            <a:bodyPr/>
            <a:lstStyle/>
            <a:p>
              <a:endParaRPr lang="en-US"/>
            </a:p>
          </p:txBody>
        </p:sp>
        <p:sp>
          <p:nvSpPr>
            <p:cNvPr id="49" name="Freeform 14">
              <a:extLst>
                <a:ext uri="{FF2B5EF4-FFF2-40B4-BE49-F238E27FC236}">
                  <a16:creationId xmlns:a16="http://schemas.microsoft.com/office/drawing/2014/main" id="{3151FF3E-5E3F-4D82-A684-0003BACEA8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txBody>
            <a:bodyPr/>
            <a:lstStyle/>
            <a:p>
              <a:endParaRPr lang="en-US"/>
            </a:p>
          </p:txBody>
        </p:sp>
        <p:sp>
          <p:nvSpPr>
            <p:cNvPr id="50" name="Freeform 15">
              <a:extLst>
                <a:ext uri="{FF2B5EF4-FFF2-40B4-BE49-F238E27FC236}">
                  <a16:creationId xmlns:a16="http://schemas.microsoft.com/office/drawing/2014/main" id="{C6CBF27E-7F0C-4489-95A7-82DE1C0460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txBody>
            <a:bodyPr/>
            <a:lstStyle/>
            <a:p>
              <a:endParaRPr lang="en-US"/>
            </a:p>
          </p:txBody>
        </p:sp>
        <p:sp>
          <p:nvSpPr>
            <p:cNvPr id="51" name="Freeform 16">
              <a:extLst>
                <a:ext uri="{FF2B5EF4-FFF2-40B4-BE49-F238E27FC236}">
                  <a16:creationId xmlns:a16="http://schemas.microsoft.com/office/drawing/2014/main" id="{233BE304-221E-425E-A484-4B2E5F405B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txBody>
            <a:bodyPr/>
            <a:lstStyle/>
            <a:p>
              <a:endParaRPr lang="en-US"/>
            </a:p>
          </p:txBody>
        </p:sp>
        <p:sp>
          <p:nvSpPr>
            <p:cNvPr id="52" name="Freeform 17">
              <a:extLst>
                <a:ext uri="{FF2B5EF4-FFF2-40B4-BE49-F238E27FC236}">
                  <a16:creationId xmlns:a16="http://schemas.microsoft.com/office/drawing/2014/main" id="{10D5734E-EAEA-4A08-86A9-39BD5563E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txBody>
            <a:bodyPr/>
            <a:lstStyle/>
            <a:p>
              <a:endParaRPr lang="en-US"/>
            </a:p>
          </p:txBody>
        </p:sp>
        <p:sp>
          <p:nvSpPr>
            <p:cNvPr id="53" name="Freeform 18">
              <a:extLst>
                <a:ext uri="{FF2B5EF4-FFF2-40B4-BE49-F238E27FC236}">
                  <a16:creationId xmlns:a16="http://schemas.microsoft.com/office/drawing/2014/main" id="{4D47FE86-98D1-4E35-86E4-16E9A19A64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txBody>
            <a:bodyPr/>
            <a:lstStyle/>
            <a:p>
              <a:endParaRPr lang="en-US"/>
            </a:p>
          </p:txBody>
        </p:sp>
        <p:sp>
          <p:nvSpPr>
            <p:cNvPr id="54" name="Freeform 19">
              <a:extLst>
                <a:ext uri="{FF2B5EF4-FFF2-40B4-BE49-F238E27FC236}">
                  <a16:creationId xmlns:a16="http://schemas.microsoft.com/office/drawing/2014/main" id="{F00661F9-B224-4DB1-8EFB-ABF9402BDE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txBody>
            <a:bodyPr/>
            <a:lstStyle/>
            <a:p>
              <a:endParaRPr lang="en-US"/>
            </a:p>
          </p:txBody>
        </p:sp>
        <p:sp>
          <p:nvSpPr>
            <p:cNvPr id="55" name="Freeform 20">
              <a:extLst>
                <a:ext uri="{FF2B5EF4-FFF2-40B4-BE49-F238E27FC236}">
                  <a16:creationId xmlns:a16="http://schemas.microsoft.com/office/drawing/2014/main" id="{679DCB4E-8D36-4B7A-AF0C-8399F113AE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txBody>
            <a:bodyPr/>
            <a:lstStyle/>
            <a:p>
              <a:endParaRPr lang="en-US"/>
            </a:p>
          </p:txBody>
        </p:sp>
        <p:sp>
          <p:nvSpPr>
            <p:cNvPr id="56" name="Freeform 21">
              <a:extLst>
                <a:ext uri="{FF2B5EF4-FFF2-40B4-BE49-F238E27FC236}">
                  <a16:creationId xmlns:a16="http://schemas.microsoft.com/office/drawing/2014/main" id="{4FAD51F6-D24C-4FD6-BEAE-41F0E5A825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txBody>
            <a:bodyPr/>
            <a:lstStyle/>
            <a:p>
              <a:endParaRPr lang="en-US"/>
            </a:p>
          </p:txBody>
        </p:sp>
        <p:sp>
          <p:nvSpPr>
            <p:cNvPr id="57" name="Freeform 22">
              <a:extLst>
                <a:ext uri="{FF2B5EF4-FFF2-40B4-BE49-F238E27FC236}">
                  <a16:creationId xmlns:a16="http://schemas.microsoft.com/office/drawing/2014/main" id="{87AC773F-6D31-458A-9DD7-76566C8A9C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txBody>
            <a:bodyPr/>
            <a:lstStyle/>
            <a:p>
              <a:endParaRPr lang="en-US"/>
            </a:p>
          </p:txBody>
        </p:sp>
      </p:grpSp>
      <p:sp>
        <p:nvSpPr>
          <p:cNvPr id="59" name="Freeform 11">
            <a:extLst>
              <a:ext uri="{FF2B5EF4-FFF2-40B4-BE49-F238E27FC236}">
                <a16:creationId xmlns:a16="http://schemas.microsoft.com/office/drawing/2014/main" id="{91328346-8BAD-4616-B50B-5CFDA5648D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411452"/>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txBody>
          <a:bodyPr/>
          <a:lstStyle/>
          <a:p>
            <a:endParaRPr lang="en-US"/>
          </a:p>
        </p:txBody>
      </p:sp>
      <p:sp>
        <p:nvSpPr>
          <p:cNvPr id="2" name="Slide Number Placeholder 1">
            <a:extLst>
              <a:ext uri="{FF2B5EF4-FFF2-40B4-BE49-F238E27FC236}">
                <a16:creationId xmlns:a16="http://schemas.microsoft.com/office/drawing/2014/main" id="{3E16269F-6B18-D771-F5BF-58A16739094E}"/>
              </a:ext>
            </a:extLst>
          </p:cNvPr>
          <p:cNvSpPr>
            <a:spLocks noGrp="1"/>
          </p:cNvSpPr>
          <p:nvPr>
            <p:ph type="sldNum" sz="quarter" idx="12"/>
          </p:nvPr>
        </p:nvSpPr>
        <p:spPr>
          <a:xfrm>
            <a:off x="87927" y="3485923"/>
            <a:ext cx="779767" cy="365125"/>
          </a:xfrm>
        </p:spPr>
        <p:txBody>
          <a:bodyPr vert="horz" lIns="91440" tIns="45720" rIns="91440" bIns="45720" rtlCol="0" anchor="ctr">
            <a:normAutofit/>
          </a:bodyPr>
          <a:lstStyle/>
          <a:p>
            <a:pPr>
              <a:lnSpc>
                <a:spcPct val="90000"/>
              </a:lnSpc>
              <a:spcAft>
                <a:spcPts val="600"/>
              </a:spcAft>
            </a:pPr>
            <a:fld id="{D57F1E4F-1CFF-5643-939E-217C01CDF565}" type="slidenum">
              <a:rPr lang="en-US" sz="1900" smtClean="0"/>
              <a:pPr>
                <a:lnSpc>
                  <a:spcPct val="90000"/>
                </a:lnSpc>
                <a:spcAft>
                  <a:spcPts val="600"/>
                </a:spcAft>
              </a:pPr>
              <a:t>3</a:t>
            </a:fld>
            <a:endParaRPr lang="en-US" sz="1900"/>
          </a:p>
        </p:txBody>
      </p:sp>
      <p:sp>
        <p:nvSpPr>
          <p:cNvPr id="4" name="Text Placeholder 3">
            <a:extLst>
              <a:ext uri="{FF2B5EF4-FFF2-40B4-BE49-F238E27FC236}">
                <a16:creationId xmlns:a16="http://schemas.microsoft.com/office/drawing/2014/main" id="{B098ACCC-7245-7CC8-E184-0F616DCCF2DF}"/>
              </a:ext>
            </a:extLst>
          </p:cNvPr>
          <p:cNvSpPr>
            <a:spLocks noGrp="1"/>
          </p:cNvSpPr>
          <p:nvPr>
            <p:ph type="body" idx="1"/>
          </p:nvPr>
        </p:nvSpPr>
        <p:spPr>
          <a:xfrm>
            <a:off x="2952165" y="1159169"/>
            <a:ext cx="9069428" cy="5441173"/>
          </a:xfrm>
        </p:spPr>
        <p:txBody>
          <a:bodyPr vert="horz" lIns="91440" tIns="45720" rIns="91440" bIns="45720" rtlCol="0">
            <a:normAutofit fontScale="70000" lnSpcReduction="20000"/>
          </a:bodyPr>
          <a:lstStyle/>
          <a:p>
            <a:r>
              <a:rPr lang="en-US" sz="6400" b="1" i="0" u="none" strike="noStrike" baseline="0" dirty="0">
                <a:solidFill>
                  <a:schemeClr val="tx1"/>
                </a:solidFill>
                <a:latin typeface="Calibri" panose="020F0502020204030204" pitchFamily="34" charset="0"/>
                <a:cs typeface="Calibri" panose="020F0502020204030204" pitchFamily="34" charset="0"/>
              </a:rPr>
              <a:t>Today’s lesson today takes us into the fall of Jerusalem which occurred in 586 BC. </a:t>
            </a:r>
          </a:p>
          <a:p>
            <a:r>
              <a:rPr lang="en-US" sz="1600" b="1" dirty="0">
                <a:solidFill>
                  <a:schemeClr val="tx1"/>
                </a:solidFill>
                <a:latin typeface="Calibri" panose="020F0502020204030204" pitchFamily="34" charset="0"/>
                <a:cs typeface="Calibri" panose="020F0502020204030204" pitchFamily="34" charset="0"/>
              </a:rPr>
              <a:t> </a:t>
            </a:r>
            <a:endParaRPr lang="en-US" sz="2300" b="1" i="0" u="none" strike="noStrike" baseline="0" dirty="0">
              <a:solidFill>
                <a:schemeClr val="tx1"/>
              </a:solidFill>
              <a:latin typeface="Calibri" panose="020F0502020204030204" pitchFamily="34" charset="0"/>
              <a:cs typeface="Calibri" panose="020F0502020204030204" pitchFamily="34" charset="0"/>
            </a:endParaRPr>
          </a:p>
          <a:p>
            <a:r>
              <a:rPr lang="en-US" sz="6400" b="1" dirty="0">
                <a:solidFill>
                  <a:schemeClr val="tx1"/>
                </a:solidFill>
                <a:latin typeface="Calibri" panose="020F0502020204030204" pitchFamily="34" charset="0"/>
                <a:cs typeface="Calibri" panose="020F0502020204030204" pitchFamily="34" charset="0"/>
              </a:rPr>
              <a:t>The residents of Judah who had been in exile for 12 years and </a:t>
            </a:r>
            <a:r>
              <a:rPr lang="en-US" sz="6400" b="1" i="0" u="none" strike="noStrike" baseline="0" dirty="0">
                <a:solidFill>
                  <a:srgbClr val="211D1E"/>
                </a:solidFill>
                <a:latin typeface="Calibri" panose="020F0502020204030204" pitchFamily="34" charset="0"/>
                <a:cs typeface="Calibri" panose="020F0502020204030204" pitchFamily="34" charset="0"/>
              </a:rPr>
              <a:t>longer were about to experience another wave of their countrymen joining them in captivity.</a:t>
            </a:r>
            <a:endParaRPr lang="en-US" sz="1200" b="1" dirty="0">
              <a:solidFill>
                <a:schemeClr val="tx1"/>
              </a:solidFill>
              <a:latin typeface="Calibri" panose="020F0502020204030204" pitchFamily="34" charset="0"/>
              <a:cs typeface="Calibri" panose="020F0502020204030204" pitchFamily="34" charset="0"/>
            </a:endParaRPr>
          </a:p>
          <a:p>
            <a:endParaRPr lang="en-US" sz="1200" b="1" i="0" u="none" strike="noStrike" baseline="0" dirty="0">
              <a:solidFill>
                <a:schemeClr val="tx1"/>
              </a:solidFill>
              <a:latin typeface="Calibri" panose="020F0502020204030204" pitchFamily="34" charset="0"/>
              <a:cs typeface="Calibri" panose="020F0502020204030204" pitchFamily="34" charset="0"/>
            </a:endParaRPr>
          </a:p>
          <a:p>
            <a:endParaRPr lang="en-US" sz="1200" b="1" dirty="0">
              <a:solidFill>
                <a:schemeClr val="tx1"/>
              </a:solidFill>
              <a:latin typeface="Calibri" panose="020F0502020204030204" pitchFamily="34" charset="0"/>
              <a:cs typeface="Calibri" panose="020F0502020204030204" pitchFamily="34" charset="0"/>
            </a:endParaRPr>
          </a:p>
        </p:txBody>
      </p:sp>
      <p:cxnSp>
        <p:nvCxnSpPr>
          <p:cNvPr id="5" name="Straight Connector 4">
            <a:extLst>
              <a:ext uri="{FF2B5EF4-FFF2-40B4-BE49-F238E27FC236}">
                <a16:creationId xmlns:a16="http://schemas.microsoft.com/office/drawing/2014/main" id="{0BB962D1-B2A1-9C0C-E9BA-93B32E486778}"/>
              </a:ext>
            </a:extLst>
          </p:cNvPr>
          <p:cNvCxnSpPr>
            <a:cxnSpLocks/>
          </p:cNvCxnSpPr>
          <p:nvPr/>
        </p:nvCxnSpPr>
        <p:spPr>
          <a:xfrm>
            <a:off x="2851532" y="961978"/>
            <a:ext cx="9340468"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9390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6A254-5214-49E6-AFBF-D4718E67966B}"/>
              </a:ext>
            </a:extLst>
          </p:cNvPr>
          <p:cNvSpPr>
            <a:spLocks noGrp="1"/>
          </p:cNvSpPr>
          <p:nvPr>
            <p:ph type="title"/>
          </p:nvPr>
        </p:nvSpPr>
        <p:spPr>
          <a:xfrm>
            <a:off x="1694324" y="221126"/>
            <a:ext cx="8803352" cy="758517"/>
          </a:xfrm>
        </p:spPr>
        <p:txBody>
          <a:bodyPr>
            <a:normAutofit fontScale="90000"/>
          </a:bodyPr>
          <a:lstStyle/>
          <a:p>
            <a:r>
              <a:rPr lang="en-US" sz="4900" b="1" spc="-1" dirty="0">
                <a:solidFill>
                  <a:schemeClr val="bg1"/>
                </a:solidFill>
                <a:uFill>
                  <a:solidFill>
                    <a:srgbClr val="FFFFFF"/>
                  </a:solidFill>
                </a:uFill>
                <a:latin typeface="Calibri" panose="020F0502020204030204" pitchFamily="34" charset="0"/>
                <a:cs typeface="Calibri" panose="020F0502020204030204" pitchFamily="34" charset="0"/>
              </a:rPr>
              <a:t>          </a:t>
            </a:r>
            <a:r>
              <a:rPr lang="en-US" sz="5400" b="1" dirty="0">
                <a:solidFill>
                  <a:schemeClr val="bg2">
                    <a:lumMod val="10000"/>
                  </a:schemeClr>
                </a:solidFill>
                <a:latin typeface="Times New Roman" panose="02020603050405020304" pitchFamily="18" charset="0"/>
                <a:cs typeface="Times New Roman" panose="02020603050405020304" pitchFamily="18" charset="0"/>
              </a:rPr>
              <a:t>History and Background</a:t>
            </a:r>
            <a:br>
              <a:rPr lang="en-US" b="1" spc="-1" dirty="0">
                <a:solidFill>
                  <a:schemeClr val="bg1"/>
                </a:solidFill>
                <a:uFill>
                  <a:solidFill>
                    <a:srgbClr val="FFFFFF"/>
                  </a:solidFill>
                </a:uFill>
                <a:latin typeface="Calibri" panose="020F0502020204030204" pitchFamily="34" charset="0"/>
                <a:cs typeface="Calibri" panose="020F0502020204030204" pitchFamily="34" charset="0"/>
              </a:rPr>
            </a:br>
            <a:r>
              <a:rPr lang="en-US" b="1" spc="-1" dirty="0">
                <a:solidFill>
                  <a:schemeClr val="bg1"/>
                </a:solidFill>
                <a:uFill>
                  <a:solidFill>
                    <a:srgbClr val="FFFFFF"/>
                  </a:solidFill>
                </a:uFill>
                <a:latin typeface="Calibri" panose="020F0502020204030204" pitchFamily="34" charset="0"/>
                <a:cs typeface="Calibri" panose="020F0502020204030204" pitchFamily="34" charset="0"/>
              </a:rPr>
              <a:t>      </a:t>
            </a:r>
            <a:br>
              <a:rPr lang="en-US" sz="4000" b="1"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endParaRPr>
          </a:p>
        </p:txBody>
      </p:sp>
      <p:sp>
        <p:nvSpPr>
          <p:cNvPr id="3" name="Subtitle 2">
            <a:extLst>
              <a:ext uri="{FF2B5EF4-FFF2-40B4-BE49-F238E27FC236}">
                <a16:creationId xmlns:a16="http://schemas.microsoft.com/office/drawing/2014/main" id="{98645B89-7153-4412-B9D1-39944875FE44}"/>
              </a:ext>
            </a:extLst>
          </p:cNvPr>
          <p:cNvSpPr>
            <a:spLocks noGrp="1"/>
          </p:cNvSpPr>
          <p:nvPr>
            <p:ph idx="1"/>
          </p:nvPr>
        </p:nvSpPr>
        <p:spPr>
          <a:xfrm>
            <a:off x="1484243" y="1162041"/>
            <a:ext cx="10549261" cy="5860550"/>
          </a:xfrm>
        </p:spPr>
        <p:txBody>
          <a:bodyPr vert="horz" lIns="91440" tIns="45720" rIns="91440" bIns="45720" rtlCol="0" anchor="t">
            <a:noAutofit/>
          </a:bodyPr>
          <a:lstStyle/>
          <a:p>
            <a:pPr marL="742950" indent="-742950">
              <a:buAutoNum type="arabicPeriod"/>
            </a:pPr>
            <a:r>
              <a:rPr lang="en-US" sz="4000" b="1" dirty="0">
                <a:solidFill>
                  <a:schemeClr val="tx1"/>
                </a:solidFill>
                <a:latin typeface="Calibri" panose="020F0502020204030204" pitchFamily="34" charset="0"/>
                <a:cs typeface="Calibri" panose="020F0502020204030204" pitchFamily="34" charset="0"/>
              </a:rPr>
              <a:t>Ezekiel 2:3–8.  Called to speak whether the people listened or not.   </a:t>
            </a:r>
          </a:p>
          <a:p>
            <a:pPr marL="742950" indent="-742950">
              <a:buAutoNum type="arabicPeriod"/>
            </a:pPr>
            <a:endParaRPr lang="en-US" sz="1400" b="1" i="0" dirty="0">
              <a:solidFill>
                <a:schemeClr val="tx1"/>
              </a:solidFill>
              <a:effectLst/>
            </a:endParaRPr>
          </a:p>
          <a:p>
            <a:pPr marL="742950" indent="-742950">
              <a:buAutoNum type="arabicPeriod"/>
            </a:pPr>
            <a:r>
              <a:rPr lang="en-US" sz="4000" b="1" i="0" dirty="0">
                <a:solidFill>
                  <a:schemeClr val="tx1"/>
                </a:solidFill>
                <a:effectLst/>
              </a:rPr>
              <a:t>Ezekiel 3:16–2. First commissioned as a watchman.  </a:t>
            </a:r>
          </a:p>
          <a:p>
            <a:pPr marL="742950" indent="-742950">
              <a:buAutoNum type="arabicPeriod"/>
            </a:pPr>
            <a:endParaRPr lang="en-US" sz="1200" b="1" i="0" dirty="0">
              <a:solidFill>
                <a:schemeClr val="tx1"/>
              </a:solidFill>
              <a:effectLst/>
            </a:endParaRPr>
          </a:p>
          <a:p>
            <a:pPr marL="742950" indent="-742950">
              <a:buAutoNum type="arabicPeriod"/>
            </a:pPr>
            <a:r>
              <a:rPr lang="en-US" sz="4000" b="1" i="0" dirty="0">
                <a:solidFill>
                  <a:schemeClr val="tx1"/>
                </a:solidFill>
                <a:effectLst/>
              </a:rPr>
              <a:t>Ezekiel 4–5 – </a:t>
            </a:r>
            <a:r>
              <a:rPr lang="en-US" sz="4000" b="1" dirty="0">
                <a:solidFill>
                  <a:schemeClr val="tx1"/>
                </a:solidFill>
              </a:rPr>
              <a:t>A</a:t>
            </a:r>
            <a:r>
              <a:rPr lang="en-US" sz="4000" b="1" i="0" dirty="0">
                <a:solidFill>
                  <a:schemeClr val="tx1"/>
                </a:solidFill>
                <a:effectLst/>
              </a:rPr>
              <a:t>cts of obedience. </a:t>
            </a:r>
            <a:endParaRPr lang="en-US" sz="4000" b="1" dirty="0">
              <a:solidFill>
                <a:schemeClr val="tx1"/>
              </a:solidFill>
            </a:endParaRPr>
          </a:p>
          <a:p>
            <a:pPr marL="742950" indent="-742950">
              <a:buAutoNum type="arabicPeriod"/>
            </a:pPr>
            <a:endParaRPr lang="en-US" sz="1400" b="1" i="0" dirty="0">
              <a:solidFill>
                <a:schemeClr val="tx1"/>
              </a:solidFill>
              <a:effectLst/>
            </a:endParaRPr>
          </a:p>
          <a:p>
            <a:pPr marL="742950" indent="-742950">
              <a:buAutoNum type="arabicPeriod"/>
            </a:pPr>
            <a:r>
              <a:rPr lang="en-US" sz="4000" b="1" i="0" dirty="0">
                <a:solidFill>
                  <a:schemeClr val="tx1"/>
                </a:solidFill>
                <a:effectLst/>
              </a:rPr>
              <a:t>Ezekiel 24:15–18 Obedience during despair.</a:t>
            </a:r>
            <a:endParaRPr lang="en-US" sz="4000" b="1" spc="-1" dirty="0">
              <a:solidFill>
                <a:srgbClr val="000000"/>
              </a:solidFill>
              <a:uFill>
                <a:solidFill>
                  <a:srgbClr val="FFFFFF"/>
                </a:solidFill>
              </a:uFill>
              <a:latin typeface="Times New Roman"/>
            </a:endParaRPr>
          </a:p>
          <a:p>
            <a:pPr marL="0" indent="0">
              <a:lnSpc>
                <a:spcPct val="100000"/>
              </a:lnSpc>
              <a:buNone/>
            </a:pPr>
            <a:r>
              <a:rPr lang="en-US" sz="3600" b="1" spc="-1" dirty="0">
                <a:solidFill>
                  <a:srgbClr val="000000"/>
                </a:solidFill>
                <a:uFill>
                  <a:solidFill>
                    <a:srgbClr val="FFFFFF"/>
                  </a:solidFill>
                </a:uFill>
                <a:latin typeface="Times New Roman"/>
              </a:rPr>
              <a:t>  </a:t>
            </a:r>
          </a:p>
          <a:p>
            <a:pPr marL="0" indent="0">
              <a:lnSpc>
                <a:spcPct val="100000"/>
              </a:lnSpc>
              <a:buNone/>
            </a:pPr>
            <a:r>
              <a:rPr lang="en-US" sz="3600" b="1" spc="-1" dirty="0">
                <a:solidFill>
                  <a:srgbClr val="000000"/>
                </a:solidFill>
                <a:uFill>
                  <a:solidFill>
                    <a:srgbClr val="FFFFFF"/>
                  </a:solidFill>
                </a:uFill>
                <a:latin typeface="Times New Roman"/>
              </a:rPr>
              <a:t>  </a:t>
            </a:r>
          </a:p>
        </p:txBody>
      </p:sp>
      <p:sp>
        <p:nvSpPr>
          <p:cNvPr id="4" name="Slide Number Placeholder 3">
            <a:extLst>
              <a:ext uri="{FF2B5EF4-FFF2-40B4-BE49-F238E27FC236}">
                <a16:creationId xmlns:a16="http://schemas.microsoft.com/office/drawing/2014/main" id="{27577608-2EE4-4334-8BD5-5F5393A7754B}"/>
              </a:ext>
            </a:extLst>
          </p:cNvPr>
          <p:cNvSpPr>
            <a:spLocks noGrp="1"/>
          </p:cNvSpPr>
          <p:nvPr>
            <p:ph type="sldNum" sz="quarter" idx="12"/>
          </p:nvPr>
        </p:nvSpPr>
        <p:spPr>
          <a:xfrm>
            <a:off x="316857" y="770685"/>
            <a:ext cx="434119" cy="365125"/>
          </a:xfrm>
        </p:spPr>
        <p:txBody>
          <a:bodyPr>
            <a:normAutofit fontScale="92500" lnSpcReduction="10000"/>
          </a:bodyPr>
          <a:lstStyle/>
          <a:p>
            <a:r>
              <a:rPr lang="en-US" b="1" dirty="0"/>
              <a:t>5</a:t>
            </a:r>
          </a:p>
        </p:txBody>
      </p:sp>
      <p:cxnSp>
        <p:nvCxnSpPr>
          <p:cNvPr id="5" name="Straight Connector 4">
            <a:extLst>
              <a:ext uri="{FF2B5EF4-FFF2-40B4-BE49-F238E27FC236}">
                <a16:creationId xmlns:a16="http://schemas.microsoft.com/office/drawing/2014/main" id="{F157ECD6-AD44-71B7-4AEB-B8D183CF0145}"/>
              </a:ext>
            </a:extLst>
          </p:cNvPr>
          <p:cNvCxnSpPr>
            <a:cxnSpLocks/>
          </p:cNvCxnSpPr>
          <p:nvPr/>
        </p:nvCxnSpPr>
        <p:spPr>
          <a:xfrm>
            <a:off x="1484243" y="979643"/>
            <a:ext cx="10707757"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736912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F64ABE-ADD7-0368-EBF7-31CC1B05FB68}"/>
              </a:ext>
            </a:extLst>
          </p:cNvPr>
          <p:cNvSpPr>
            <a:spLocks noGrp="1"/>
          </p:cNvSpPr>
          <p:nvPr>
            <p:ph idx="1"/>
          </p:nvPr>
        </p:nvSpPr>
        <p:spPr>
          <a:xfrm>
            <a:off x="1358155" y="2296867"/>
            <a:ext cx="10880420" cy="4360715"/>
          </a:xfrm>
        </p:spPr>
        <p:txBody>
          <a:bodyPr>
            <a:normAutofit fontScale="25000" lnSpcReduction="20000"/>
          </a:bodyPr>
          <a:lstStyle/>
          <a:p>
            <a:pPr marL="0" indent="0">
              <a:buNone/>
            </a:pPr>
            <a:r>
              <a:rPr lang="en-US" sz="13500" b="1" i="0" dirty="0">
                <a:solidFill>
                  <a:srgbClr val="393A3F"/>
                </a:solidFill>
                <a:effectLst/>
                <a:latin typeface="Calibri" panose="020F0502020204030204" pitchFamily="34" charset="0"/>
                <a:cs typeface="Calibri" panose="020F0502020204030204" pitchFamily="34" charset="0"/>
              </a:rPr>
              <a:t> </a:t>
            </a:r>
            <a:r>
              <a:rPr lang="en-US" sz="14400" b="1" dirty="0">
                <a:solidFill>
                  <a:srgbClr val="393A3F"/>
                </a:solidFill>
                <a:latin typeface="Calibri" panose="020F0502020204030204" pitchFamily="34" charset="0"/>
                <a:cs typeface="Calibri" panose="020F0502020204030204" pitchFamily="34" charset="0"/>
              </a:rPr>
              <a:t>1. What can I do to improve my accountability to GOD?</a:t>
            </a:r>
          </a:p>
          <a:p>
            <a:pPr marL="0" indent="0">
              <a:buNone/>
            </a:pPr>
            <a:endParaRPr lang="en-US" sz="3800" b="1" i="0" dirty="0">
              <a:solidFill>
                <a:srgbClr val="393A3F"/>
              </a:solidFill>
              <a:effectLst/>
              <a:latin typeface="Calibri" panose="020F0502020204030204" pitchFamily="34" charset="0"/>
              <a:cs typeface="Calibri" panose="020F0502020204030204" pitchFamily="34" charset="0"/>
            </a:endParaRPr>
          </a:p>
          <a:p>
            <a:pPr marL="0" indent="0">
              <a:buNone/>
            </a:pPr>
            <a:r>
              <a:rPr lang="en-US" sz="13500" b="1" dirty="0">
                <a:solidFill>
                  <a:srgbClr val="FF0000"/>
                </a:solidFill>
                <a:latin typeface="Calibri" panose="020F0502020204030204" pitchFamily="34" charset="0"/>
                <a:cs typeface="Calibri" panose="020F0502020204030204" pitchFamily="34" charset="0"/>
              </a:rPr>
              <a:t> </a:t>
            </a:r>
            <a:r>
              <a:rPr lang="en-US" sz="13500" b="1" dirty="0">
                <a:solidFill>
                  <a:schemeClr val="tx1"/>
                </a:solidFill>
                <a:latin typeface="Calibri" panose="020F0502020204030204" pitchFamily="34" charset="0"/>
                <a:cs typeface="Calibri" panose="020F0502020204030204" pitchFamily="34" charset="0"/>
              </a:rPr>
              <a:t>2. Who have I been assigned to watch over? </a:t>
            </a:r>
          </a:p>
          <a:p>
            <a:pPr marL="0" indent="0">
              <a:buNone/>
            </a:pPr>
            <a:endParaRPr lang="en-US" sz="5600" b="1" dirty="0">
              <a:solidFill>
                <a:schemeClr val="tx1"/>
              </a:solidFill>
              <a:latin typeface="Calibri" panose="020F0502020204030204" pitchFamily="34" charset="0"/>
              <a:cs typeface="Calibri" panose="020F0502020204030204" pitchFamily="34" charset="0"/>
            </a:endParaRPr>
          </a:p>
          <a:p>
            <a:pPr marL="0" indent="0">
              <a:buNone/>
            </a:pPr>
            <a:r>
              <a:rPr lang="en-US" sz="13500" b="1" dirty="0">
                <a:solidFill>
                  <a:schemeClr val="tx1"/>
                </a:solidFill>
                <a:latin typeface="Calibri" panose="020F0502020204030204" pitchFamily="34" charset="0"/>
                <a:cs typeface="Calibri" panose="020F0502020204030204" pitchFamily="34" charset="0"/>
              </a:rPr>
              <a:t> 3. Am I doing all that I can to fulfill the charge God has 		   	given me?</a:t>
            </a:r>
            <a:endParaRPr lang="en-US" sz="1400" b="1" dirty="0">
              <a:solidFill>
                <a:schemeClr val="tx1"/>
              </a:solidFill>
              <a:latin typeface="Calibri" panose="020F0502020204030204" pitchFamily="34" charset="0"/>
              <a:cs typeface="Calibri" panose="020F0502020204030204" pitchFamily="34" charset="0"/>
            </a:endParaRPr>
          </a:p>
          <a:p>
            <a:pPr marL="0" indent="0">
              <a:buNone/>
            </a:pPr>
            <a:r>
              <a:rPr lang="en-US" sz="1400" b="1" dirty="0">
                <a:solidFill>
                  <a:schemeClr val="tx1"/>
                </a:solidFill>
                <a:latin typeface="Calibri" panose="020F0502020204030204" pitchFamily="34" charset="0"/>
                <a:cs typeface="Calibri" panose="020F0502020204030204" pitchFamily="34" charset="0"/>
              </a:rPr>
              <a:t> </a:t>
            </a:r>
            <a:endParaRPr lang="en-US" sz="13500" b="1" dirty="0">
              <a:solidFill>
                <a:schemeClr val="tx1"/>
              </a:solidFill>
              <a:latin typeface="Calibri" panose="020F0502020204030204" pitchFamily="34" charset="0"/>
              <a:cs typeface="Calibri" panose="020F0502020204030204" pitchFamily="34" charset="0"/>
            </a:endParaRPr>
          </a:p>
          <a:p>
            <a:pPr marL="0" indent="0">
              <a:buNone/>
            </a:pPr>
            <a:r>
              <a:rPr lang="en-US" sz="13500" b="1" dirty="0">
                <a:solidFill>
                  <a:schemeClr val="tx1"/>
                </a:solidFill>
                <a:latin typeface="Calibri" panose="020F0502020204030204" pitchFamily="34" charset="0"/>
                <a:cs typeface="Calibri" panose="020F0502020204030204" pitchFamily="34" charset="0"/>
              </a:rPr>
              <a:t>4. What makes me hesitant to speak about God? Why? </a:t>
            </a:r>
            <a:endParaRPr lang="en-US" sz="12300" b="1" i="0" dirty="0">
              <a:solidFill>
                <a:schemeClr val="tx1"/>
              </a:solidFill>
              <a:effectLst/>
              <a:latin typeface="Calibri" panose="020F0502020204030204" pitchFamily="34" charset="0"/>
              <a:cs typeface="Calibri" panose="020F0502020204030204" pitchFamily="34" charset="0"/>
            </a:endParaRPr>
          </a:p>
          <a:p>
            <a:pPr marL="0" indent="0">
              <a:buNone/>
            </a:pPr>
            <a:endParaRPr lang="en-US" sz="4000" b="1" i="0" dirty="0">
              <a:solidFill>
                <a:srgbClr val="001D35"/>
              </a:solidFill>
              <a:effectLst/>
              <a:latin typeface="Calibri" panose="020F0502020204030204" pitchFamily="34" charset="0"/>
              <a:cs typeface="Calibri" panose="020F0502020204030204" pitchFamily="34" charset="0"/>
            </a:endParaRPr>
          </a:p>
          <a:p>
            <a:pPr marL="0" indent="0">
              <a:buNone/>
            </a:pPr>
            <a:r>
              <a:rPr lang="en-US" sz="13500" b="1" i="0" dirty="0">
                <a:solidFill>
                  <a:schemeClr val="tx1"/>
                </a:solidFill>
                <a:effectLst/>
                <a:latin typeface="Calibri" panose="020F0502020204030204" pitchFamily="34" charset="0"/>
                <a:cs typeface="Calibri" panose="020F0502020204030204" pitchFamily="34" charset="0"/>
              </a:rPr>
              <a:t>5. I have joy when serving God as I ______________? </a:t>
            </a:r>
            <a:endParaRPr lang="en-US" sz="12300" b="1" i="0" dirty="0">
              <a:solidFill>
                <a:schemeClr val="tx1"/>
              </a:solidFill>
              <a:effectLst/>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97FBF751-535D-6D88-9BED-C890FBF5C600}"/>
              </a:ext>
            </a:extLst>
          </p:cNvPr>
          <p:cNvSpPr>
            <a:spLocks noGrp="1"/>
          </p:cNvSpPr>
          <p:nvPr>
            <p:ph type="sldNum" sz="quarter" idx="12"/>
          </p:nvPr>
        </p:nvSpPr>
        <p:spPr>
          <a:xfrm>
            <a:off x="141928" y="787782"/>
            <a:ext cx="779767" cy="365125"/>
          </a:xfrm>
        </p:spPr>
        <p:txBody>
          <a:bodyPr/>
          <a:lstStyle/>
          <a:p>
            <a:fld id="{D57F1E4F-1CFF-5643-939E-217C01CDF565}" type="slidenum">
              <a:rPr lang="en-US" b="1" smtClean="0"/>
              <a:pPr/>
              <a:t>5</a:t>
            </a:fld>
            <a:endParaRPr lang="en-US" b="1" dirty="0"/>
          </a:p>
        </p:txBody>
      </p:sp>
      <p:sp>
        <p:nvSpPr>
          <p:cNvPr id="5" name="Title 4">
            <a:extLst>
              <a:ext uri="{FF2B5EF4-FFF2-40B4-BE49-F238E27FC236}">
                <a16:creationId xmlns:a16="http://schemas.microsoft.com/office/drawing/2014/main" id="{032DFAC2-0CC2-7276-832A-173AB17CC23A}"/>
              </a:ext>
            </a:extLst>
          </p:cNvPr>
          <p:cNvSpPr txBox="1">
            <a:spLocks/>
          </p:cNvSpPr>
          <p:nvPr/>
        </p:nvSpPr>
        <p:spPr>
          <a:xfrm>
            <a:off x="1311580" y="198750"/>
            <a:ext cx="10880420" cy="19083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t">
            <a:normAutofit fontScale="25000" lnSpcReduction="20000"/>
          </a:bodyPr>
          <a:lstStyle>
            <a:lvl1pPr algn="l" defTabSz="457200" rtl="0" eaLnBrk="1" latinLnBrk="0" hangingPunct="1">
              <a:spcBef>
                <a:spcPct val="0"/>
              </a:spcBef>
              <a:buNone/>
              <a:defRPr sz="36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r>
              <a:rPr lang="en-US" sz="4000" dirty="0">
                <a:solidFill>
                  <a:schemeClr val="tx1"/>
                </a:solidFill>
              </a:rPr>
              <a:t>                                                                                                                 					        </a:t>
            </a:r>
          </a:p>
          <a:p>
            <a:endParaRPr lang="en-US" sz="6500" b="1" dirty="0">
              <a:solidFill>
                <a:schemeClr val="bg1"/>
              </a:solidFill>
              <a:latin typeface="Times New Roman" panose="02020603050405020304" pitchFamily="18" charset="0"/>
              <a:cs typeface="Times New Roman" panose="02020603050405020304" pitchFamily="18" charset="0"/>
            </a:endParaRPr>
          </a:p>
          <a:p>
            <a:r>
              <a:rPr lang="en-US" sz="19200" b="1" dirty="0">
                <a:solidFill>
                  <a:schemeClr val="bg1"/>
                </a:solidFill>
                <a:latin typeface="Times New Roman" panose="02020603050405020304" pitchFamily="18" charset="0"/>
                <a:cs typeface="Times New Roman" panose="02020603050405020304" pitchFamily="18" charset="0"/>
              </a:rPr>
              <a:t>   </a:t>
            </a:r>
            <a:r>
              <a:rPr lang="en-US" sz="19200" b="1" dirty="0">
                <a:solidFill>
                  <a:schemeClr val="tx1"/>
                </a:solidFill>
                <a:latin typeface="Times New Roman" panose="02020603050405020304" pitchFamily="18" charset="0"/>
                <a:cs typeface="Times New Roman" panose="02020603050405020304" pitchFamily="18" charset="0"/>
              </a:rPr>
              <a:t>TOOLS FOR PERSONAL GROWTH </a:t>
            </a:r>
          </a:p>
          <a:p>
            <a:endParaRPr lang="en-US" sz="9800" b="1" dirty="0">
              <a:solidFill>
                <a:schemeClr val="tx1"/>
              </a:solidFill>
              <a:latin typeface="Times New Roman" panose="02020603050405020304" pitchFamily="18" charset="0"/>
              <a:cs typeface="Times New Roman" panose="02020603050405020304" pitchFamily="18" charset="0"/>
            </a:endParaRPr>
          </a:p>
          <a:p>
            <a:r>
              <a:rPr lang="en-US" sz="16000" b="1" dirty="0">
                <a:solidFill>
                  <a:schemeClr val="tx1"/>
                </a:solidFill>
                <a:latin typeface="Times New Roman" panose="02020603050405020304" pitchFamily="18" charset="0"/>
                <a:cs typeface="Times New Roman" panose="02020603050405020304" pitchFamily="18" charset="0"/>
              </a:rPr>
              <a:t>                            Self Evaluation</a:t>
            </a:r>
            <a:br>
              <a:rPr lang="en-US" sz="4900" b="1" u="sng" dirty="0">
                <a:solidFill>
                  <a:schemeClr val="bg1"/>
                </a:solidFill>
                <a:latin typeface="Times New Roman" panose="02020603050405020304" pitchFamily="18" charset="0"/>
                <a:cs typeface="Times New Roman" panose="02020603050405020304" pitchFamily="18" charset="0"/>
              </a:rPr>
            </a:br>
            <a:br>
              <a:rPr lang="en-US" sz="4900" b="1" u="sng" dirty="0">
                <a:solidFill>
                  <a:schemeClr val="bg1"/>
                </a:solidFill>
                <a:latin typeface="Times New Roman" panose="02020603050405020304" pitchFamily="18" charset="0"/>
                <a:cs typeface="Times New Roman" panose="02020603050405020304" pitchFamily="18" charset="0"/>
              </a:rPr>
            </a:br>
            <a:br>
              <a:rPr lang="en-US" sz="4000" b="1" dirty="0">
                <a:solidFill>
                  <a:schemeClr val="bg1"/>
                </a:solidFill>
                <a:latin typeface="Times New Roman" panose="02020603050405020304" pitchFamily="18" charset="0"/>
                <a:cs typeface="Times New Roman" panose="02020603050405020304" pitchFamily="18" charset="0"/>
              </a:rPr>
            </a:br>
            <a:endParaRPr lang="en-US" sz="4000" b="1" dirty="0">
              <a:solidFill>
                <a:schemeClr val="bg1"/>
              </a:solidFill>
              <a:latin typeface="Times New Roman" panose="02020603050405020304" pitchFamily="18" charset="0"/>
              <a:cs typeface="Times New Roman" panose="02020603050405020304" pitchFamily="18" charset="0"/>
            </a:endParaRPr>
          </a:p>
        </p:txBody>
      </p:sp>
      <p:cxnSp>
        <p:nvCxnSpPr>
          <p:cNvPr id="7" name="Straight Connector 6">
            <a:extLst>
              <a:ext uri="{FF2B5EF4-FFF2-40B4-BE49-F238E27FC236}">
                <a16:creationId xmlns:a16="http://schemas.microsoft.com/office/drawing/2014/main" id="{7281DBD9-2235-C514-0AC6-FCECA9535981}"/>
              </a:ext>
            </a:extLst>
          </p:cNvPr>
          <p:cNvCxnSpPr>
            <a:cxnSpLocks/>
          </p:cNvCxnSpPr>
          <p:nvPr/>
        </p:nvCxnSpPr>
        <p:spPr>
          <a:xfrm>
            <a:off x="1404730" y="1260165"/>
            <a:ext cx="10787270" cy="0"/>
          </a:xfrm>
          <a:prstGeom prst="line">
            <a:avLst/>
          </a:prstGeom>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966495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3EFF58FC-9710-A442-872D-737A560967BB}"/>
              </a:ext>
            </a:extLst>
          </p:cNvPr>
          <p:cNvSpPr>
            <a:spLocks noGrp="1"/>
          </p:cNvSpPr>
          <p:nvPr>
            <p:ph idx="1"/>
          </p:nvPr>
        </p:nvSpPr>
        <p:spPr>
          <a:xfrm>
            <a:off x="1749514" y="1696505"/>
            <a:ext cx="10133839" cy="4677720"/>
          </a:xfrm>
        </p:spPr>
        <p:txBody>
          <a:bodyPr vert="horz" lIns="91440" tIns="45720" rIns="91440" bIns="45720" rtlCol="0" anchor="t">
            <a:noAutofit/>
          </a:bodyPr>
          <a:lstStyle/>
          <a:p>
            <a:pPr marL="0" indent="0" algn="ctr">
              <a:buNone/>
            </a:pPr>
            <a:endParaRPr lang="en-US" sz="4400" b="1" dirty="0">
              <a:solidFill>
                <a:srgbClr val="000000"/>
              </a:solidFill>
              <a:latin typeface="Calibri" panose="020F0502020204030204" pitchFamily="34" charset="0"/>
              <a:cs typeface="Calibri" panose="020F0502020204030204" pitchFamily="34" charset="0"/>
            </a:endParaRPr>
          </a:p>
          <a:p>
            <a:pPr marL="0" indent="0" algn="ctr">
              <a:buNone/>
            </a:pPr>
            <a:r>
              <a:rPr lang="en-US" sz="4400" b="1" dirty="0">
                <a:solidFill>
                  <a:srgbClr val="000000"/>
                </a:solidFill>
                <a:latin typeface="Calibri" panose="020F0502020204030204" pitchFamily="34" charset="0"/>
                <a:cs typeface="Calibri" panose="020F0502020204030204" pitchFamily="34" charset="0"/>
              </a:rPr>
              <a:t>7 “Son of man, I have made you a watchman for the people of Israel; So, hear the word I speak and give them warning from me.</a:t>
            </a:r>
            <a:endParaRPr lang="en-US" sz="4400" b="1" i="0" dirty="0">
              <a:solidFill>
                <a:srgbClr val="000000"/>
              </a:solidFill>
              <a:effectLst/>
              <a:latin typeface="Calibri" panose="020F0502020204030204" pitchFamily="34" charset="0"/>
              <a:cs typeface="Calibri" panose="020F0502020204030204" pitchFamily="34" charset="0"/>
            </a:endParaRPr>
          </a:p>
        </p:txBody>
      </p:sp>
      <p:sp>
        <p:nvSpPr>
          <p:cNvPr id="12" name="Rectangle 11">
            <a:extLst>
              <a:ext uri="{FF2B5EF4-FFF2-40B4-BE49-F238E27FC236}">
                <a16:creationId xmlns:a16="http://schemas.microsoft.com/office/drawing/2014/main" id="{7DC593AC-B7E2-F1DD-BC40-0DC8DB2D534E}"/>
              </a:ext>
            </a:extLst>
          </p:cNvPr>
          <p:cNvSpPr/>
          <p:nvPr/>
        </p:nvSpPr>
        <p:spPr>
          <a:xfrm>
            <a:off x="1440870" y="301349"/>
            <a:ext cx="10751129" cy="12929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1E1D0D"/>
                </a:solidFill>
                <a:latin typeface="Times New Roman"/>
                <a:cs typeface="Times New Roman"/>
              </a:rPr>
              <a:t>Ezekiel’s Responsibility </a:t>
            </a:r>
          </a:p>
          <a:p>
            <a:pPr algn="ctr"/>
            <a:r>
              <a:rPr kumimoji="0" lang="en-US" sz="4400" b="1" i="0" u="none" strike="noStrike" kern="1200" cap="none" spc="0" normalizeH="0" baseline="0" noProof="0" dirty="0">
                <a:ln>
                  <a:noFill/>
                </a:ln>
                <a:solidFill>
                  <a:schemeClr val="tx1"/>
                </a:solidFill>
                <a:effectLst/>
                <a:uLnTx/>
                <a:uFillTx/>
                <a:latin typeface="Times New Roman"/>
                <a:ea typeface="+mn-ea"/>
                <a:cs typeface="Times New Roman"/>
              </a:rPr>
              <a:t>Ezekiel </a:t>
            </a:r>
            <a:r>
              <a:rPr lang="en-US" sz="4400" b="1" dirty="0">
                <a:solidFill>
                  <a:schemeClr val="tx1"/>
                </a:solidFill>
                <a:latin typeface="Times New Roman"/>
                <a:cs typeface="Times New Roman"/>
              </a:rPr>
              <a:t>33</a:t>
            </a:r>
            <a:r>
              <a:rPr kumimoji="0" lang="en-US" sz="4400" b="1" i="0" u="none" strike="noStrike" kern="1200" cap="none" spc="0" normalizeH="0" baseline="0" noProof="0" dirty="0">
                <a:ln>
                  <a:noFill/>
                </a:ln>
                <a:solidFill>
                  <a:schemeClr val="tx1"/>
                </a:solidFill>
                <a:effectLst/>
                <a:uLnTx/>
                <a:uFillTx/>
                <a:latin typeface="Times New Roman"/>
                <a:ea typeface="+mn-ea"/>
                <a:cs typeface="Times New Roman"/>
              </a:rPr>
              <a:t>:</a:t>
            </a:r>
            <a:r>
              <a:rPr lang="en-US" sz="4400" b="1" dirty="0">
                <a:solidFill>
                  <a:schemeClr val="tx1"/>
                </a:solidFill>
                <a:latin typeface="Times New Roman"/>
                <a:cs typeface="Times New Roman"/>
              </a:rPr>
              <a:t>7</a:t>
            </a:r>
            <a:r>
              <a:rPr kumimoji="0" lang="en-US" sz="4400" b="1" i="0" u="none" strike="noStrike" kern="1200" cap="none" spc="0" normalizeH="0" baseline="0" noProof="0" dirty="0">
                <a:ln>
                  <a:noFill/>
                </a:ln>
                <a:solidFill>
                  <a:schemeClr val="tx1"/>
                </a:solidFill>
                <a:effectLst/>
                <a:uLnTx/>
                <a:uFillTx/>
                <a:latin typeface="Times New Roman"/>
                <a:ea typeface="+mn-ea"/>
                <a:cs typeface="Times New Roman"/>
              </a:rPr>
              <a:t> NIV </a:t>
            </a:r>
            <a:r>
              <a:rPr kumimoji="0" lang="en-US" sz="4400" b="1" i="1" u="none" strike="noStrike" kern="1200" cap="none" spc="0" normalizeH="0" baseline="0" noProof="0" dirty="0">
                <a:ln>
                  <a:noFill/>
                </a:ln>
                <a:solidFill>
                  <a:schemeClr val="tx1"/>
                </a:solidFill>
                <a:effectLst/>
                <a:uLnTx/>
                <a:uFillTx/>
                <a:latin typeface="Times New Roman"/>
                <a:ea typeface="+mn-ea"/>
                <a:cs typeface="Times New Roman"/>
                <a:sym typeface="Wingdings" panose="05000000000000000000" pitchFamily="2" charset="2"/>
              </a:rPr>
              <a:t></a:t>
            </a:r>
            <a:endParaRPr lang="en-US" sz="4400" dirty="0">
              <a:solidFill>
                <a:schemeClr val="tx1"/>
              </a:solidFill>
            </a:endParaRPr>
          </a:p>
        </p:txBody>
      </p:sp>
      <p:sp>
        <p:nvSpPr>
          <p:cNvPr id="2" name="TextBox 1">
            <a:extLst>
              <a:ext uri="{FF2B5EF4-FFF2-40B4-BE49-F238E27FC236}">
                <a16:creationId xmlns:a16="http://schemas.microsoft.com/office/drawing/2014/main" id="{77435567-B3DF-932E-B905-B0591426B8B7}"/>
              </a:ext>
            </a:extLst>
          </p:cNvPr>
          <p:cNvSpPr txBox="1"/>
          <p:nvPr/>
        </p:nvSpPr>
        <p:spPr>
          <a:xfrm>
            <a:off x="530352" y="747780"/>
            <a:ext cx="530352" cy="400110"/>
          </a:xfrm>
          <a:prstGeom prst="rect">
            <a:avLst/>
          </a:prstGeom>
          <a:noFill/>
        </p:spPr>
        <p:txBody>
          <a:bodyPr wrap="square" rtlCol="0">
            <a:spAutoFit/>
          </a:bodyPr>
          <a:lstStyle/>
          <a:p>
            <a:r>
              <a:rPr lang="en-US" sz="2000" b="1" dirty="0">
                <a:solidFill>
                  <a:schemeClr val="bg1"/>
                </a:solidFill>
              </a:rPr>
              <a:t>5</a:t>
            </a:r>
          </a:p>
        </p:txBody>
      </p:sp>
      <p:cxnSp>
        <p:nvCxnSpPr>
          <p:cNvPr id="5" name="Straight Connector 4">
            <a:extLst>
              <a:ext uri="{FF2B5EF4-FFF2-40B4-BE49-F238E27FC236}">
                <a16:creationId xmlns:a16="http://schemas.microsoft.com/office/drawing/2014/main" id="{816FBBFE-CDDE-B524-108C-A57EB705DA6C}"/>
              </a:ext>
            </a:extLst>
          </p:cNvPr>
          <p:cNvCxnSpPr>
            <a:cxnSpLocks noGrp="1" noRot="1" noMove="1" noResize="1" noEditPoints="1" noAdjustHandles="1" noChangeArrowheads="1" noChangeShapeType="1"/>
          </p:cNvCxnSpPr>
          <p:nvPr/>
        </p:nvCxnSpPr>
        <p:spPr>
          <a:xfrm>
            <a:off x="1440870" y="983005"/>
            <a:ext cx="10751129"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81348347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AFC58-72B6-4042-912A-43F263C3C1FF}"/>
              </a:ext>
            </a:extLst>
          </p:cNvPr>
          <p:cNvSpPr>
            <a:spLocks noGrp="1"/>
          </p:cNvSpPr>
          <p:nvPr>
            <p:ph type="title"/>
          </p:nvPr>
        </p:nvSpPr>
        <p:spPr>
          <a:xfrm>
            <a:off x="1285461" y="171156"/>
            <a:ext cx="10906539" cy="1483567"/>
          </a:xfrm>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algn="l"/>
            <a:r>
              <a:rPr lang="en-US" sz="4800" b="1" dirty="0">
                <a:solidFill>
                  <a:schemeClr val="tx1"/>
                </a:solidFill>
                <a:latin typeface="Times New Roman"/>
                <a:cs typeface="Times New Roman"/>
              </a:rPr>
              <a:t>      		</a:t>
            </a:r>
            <a:r>
              <a:rPr lang="en-US" b="1" dirty="0">
                <a:solidFill>
                  <a:schemeClr val="tx1"/>
                </a:solidFill>
                <a:latin typeface="Times New Roman"/>
                <a:cs typeface="Times New Roman"/>
              </a:rPr>
              <a:t>     </a:t>
            </a:r>
            <a:r>
              <a:rPr kumimoji="0" lang="en-US" sz="4800" b="1" i="0" u="none" strike="noStrike" kern="1200" cap="none" spc="0" normalizeH="0" baseline="0" noProof="0" dirty="0">
                <a:ln>
                  <a:noFill/>
                </a:ln>
                <a:solidFill>
                  <a:srgbClr val="1E1D0D"/>
                </a:solidFill>
                <a:effectLst/>
                <a:uLnTx/>
                <a:uFillTx/>
                <a:latin typeface="Times New Roman"/>
                <a:ea typeface="+mn-ea"/>
                <a:cs typeface="Times New Roman"/>
              </a:rPr>
              <a:t>Ezekiel’s Responsibility </a:t>
            </a:r>
            <a:r>
              <a:rPr kumimoji="0" lang="en-US" sz="4400" b="1" i="0" u="none" strike="noStrike" kern="1200" cap="none" spc="0" normalizeH="0" baseline="0" noProof="0" dirty="0">
                <a:ln>
                  <a:noFill/>
                </a:ln>
                <a:solidFill>
                  <a:prstClr val="black"/>
                </a:solidFill>
                <a:effectLst/>
                <a:uLnTx/>
                <a:uFillTx/>
                <a:latin typeface="Times New Roman"/>
                <a:ea typeface="+mn-ea"/>
                <a:cs typeface="Times New Roman"/>
              </a:rPr>
              <a:t>	                      				</a:t>
            </a:r>
            <a:r>
              <a:rPr lang="en-US" sz="4400" b="1" dirty="0">
                <a:solidFill>
                  <a:prstClr val="black"/>
                </a:solidFill>
                <a:latin typeface="Times New Roman"/>
                <a:cs typeface="Times New Roman"/>
              </a:rPr>
              <a:t>         </a:t>
            </a:r>
            <a:r>
              <a:rPr lang="en-US" sz="4400" b="1" dirty="0">
                <a:solidFill>
                  <a:schemeClr val="tx1"/>
                </a:solidFill>
                <a:latin typeface="Times New Roman"/>
                <a:cs typeface="Times New Roman"/>
              </a:rPr>
              <a:t>Ezekiel</a:t>
            </a:r>
            <a:r>
              <a:rPr kumimoji="0" lang="en-US" sz="4400" b="1" i="0" u="none" strike="noStrike" kern="1200" cap="none" spc="0" normalizeH="0" baseline="0" noProof="0" dirty="0">
                <a:ln>
                  <a:noFill/>
                </a:ln>
                <a:solidFill>
                  <a:schemeClr val="tx1"/>
                </a:solidFill>
                <a:effectLst/>
                <a:uLnTx/>
                <a:uFillTx/>
                <a:latin typeface="Times New Roman"/>
                <a:ea typeface="+mn-ea"/>
                <a:cs typeface="Times New Roman"/>
              </a:rPr>
              <a:t> 33:8 </a:t>
            </a:r>
            <a:r>
              <a:rPr lang="en-US" sz="4400" b="1" dirty="0">
                <a:solidFill>
                  <a:schemeClr val="tx1"/>
                </a:solidFill>
                <a:latin typeface="Times New Roman"/>
                <a:cs typeface="Times New Roman"/>
              </a:rPr>
              <a:t>NI</a:t>
            </a:r>
            <a:r>
              <a:rPr kumimoji="0" lang="en-US" sz="4400" b="1" i="0" u="none" strike="noStrike" kern="1200" cap="none" spc="0" normalizeH="0" baseline="0" noProof="0" dirty="0">
                <a:ln>
                  <a:noFill/>
                </a:ln>
                <a:solidFill>
                  <a:schemeClr val="tx1"/>
                </a:solidFill>
                <a:effectLst/>
                <a:uLnTx/>
                <a:uFillTx/>
                <a:latin typeface="Times New Roman"/>
                <a:ea typeface="+mn-ea"/>
                <a:cs typeface="Times New Roman"/>
              </a:rPr>
              <a:t>V </a:t>
            </a:r>
            <a:r>
              <a:rPr kumimoji="0" lang="en-US" sz="4400" b="1" i="1" u="none" strike="noStrike" kern="1200" cap="none" spc="0" normalizeH="0" baseline="0" noProof="0" dirty="0">
                <a:ln>
                  <a:noFill/>
                </a:ln>
                <a:solidFill>
                  <a:schemeClr val="tx1"/>
                </a:solidFill>
                <a:effectLst/>
                <a:uLnTx/>
                <a:uFillTx/>
                <a:latin typeface="Times New Roman"/>
                <a:ea typeface="+mn-ea"/>
                <a:cs typeface="Times New Roman"/>
                <a:sym typeface="Wingdings" panose="05000000000000000000" pitchFamily="2" charset="2"/>
              </a:rPr>
              <a:t></a:t>
            </a:r>
            <a:r>
              <a:rPr kumimoji="0" lang="en-US" sz="4400" b="1" i="0" u="none" strike="noStrike" kern="1200" cap="none" spc="0" normalizeH="0" baseline="0" noProof="0" dirty="0">
                <a:ln>
                  <a:noFill/>
                </a:ln>
                <a:solidFill>
                  <a:schemeClr val="tx1"/>
                </a:solidFill>
                <a:effectLst/>
                <a:uLnTx/>
                <a:uFillTx/>
                <a:latin typeface="Times New Roman"/>
                <a:ea typeface="+mn-ea"/>
                <a:cs typeface="Times New Roman"/>
              </a:rPr>
              <a:t> </a:t>
            </a:r>
            <a:endParaRPr lang="en-US" dirty="0">
              <a:solidFill>
                <a:schemeClr val="bg1"/>
              </a:solidFill>
              <a:latin typeface="Times New Roman"/>
              <a:cs typeface="Times New Roman"/>
            </a:endParaRPr>
          </a:p>
        </p:txBody>
      </p:sp>
      <p:sp>
        <p:nvSpPr>
          <p:cNvPr id="3" name="Content Placeholder 2">
            <a:extLst>
              <a:ext uri="{FF2B5EF4-FFF2-40B4-BE49-F238E27FC236}">
                <a16:creationId xmlns:a16="http://schemas.microsoft.com/office/drawing/2014/main" id="{FE7739E2-F0ED-4D39-82FC-5D8EFA42D8A9}"/>
              </a:ext>
            </a:extLst>
          </p:cNvPr>
          <p:cNvSpPr>
            <a:spLocks noGrp="1"/>
          </p:cNvSpPr>
          <p:nvPr>
            <p:ph idx="1"/>
          </p:nvPr>
        </p:nvSpPr>
        <p:spPr>
          <a:xfrm>
            <a:off x="1285461" y="1769302"/>
            <a:ext cx="10544589" cy="4408915"/>
          </a:xfrm>
        </p:spPr>
        <p:txBody>
          <a:bodyPr>
            <a:noAutofit/>
          </a:bodyPr>
          <a:lstStyle/>
          <a:p>
            <a:pPr marL="0" indent="0" algn="ctr">
              <a:buNone/>
            </a:pPr>
            <a:r>
              <a:rPr lang="en-US" sz="4400" b="0" i="0" dirty="0">
                <a:solidFill>
                  <a:srgbClr val="000000"/>
                </a:solidFill>
                <a:effectLst/>
                <a:latin typeface="Calibri" panose="020F0502020204030204" pitchFamily="34" charset="0"/>
                <a:cs typeface="Calibri" panose="020F0502020204030204" pitchFamily="34" charset="0"/>
              </a:rPr>
              <a:t>      </a:t>
            </a:r>
            <a:r>
              <a:rPr lang="en-US" sz="4400" dirty="0">
                <a:solidFill>
                  <a:srgbClr val="000000"/>
                </a:solidFill>
                <a:latin typeface="Calibri" panose="020F0502020204030204" pitchFamily="34" charset="0"/>
                <a:cs typeface="Calibri" panose="020F0502020204030204" pitchFamily="34" charset="0"/>
              </a:rPr>
              <a:t>                                                                                                                    </a:t>
            </a:r>
            <a:r>
              <a:rPr lang="en-US" sz="3600" b="1" dirty="0">
                <a:solidFill>
                  <a:srgbClr val="000000"/>
                </a:solidFill>
                <a:latin typeface="Calibri" panose="020F0502020204030204" pitchFamily="34" charset="0"/>
                <a:cs typeface="Calibri" panose="020F0502020204030204" pitchFamily="34" charset="0"/>
              </a:rPr>
              <a:t> </a:t>
            </a:r>
            <a:r>
              <a:rPr lang="en-US" sz="4000" b="1" dirty="0">
                <a:solidFill>
                  <a:srgbClr val="000000"/>
                </a:solidFill>
                <a:latin typeface="Calibri" panose="020F0502020204030204" pitchFamily="34" charset="0"/>
                <a:cs typeface="Calibri" panose="020F0502020204030204" pitchFamily="34" charset="0"/>
              </a:rPr>
              <a:t>8 When I say to the wicked, ‘You wicked person, you will surely die,’ and you do not speak out to dissuade them from their ways, that wicked person will die for[a] their sin, and I will hold you accountable for their blood.</a:t>
            </a:r>
            <a:endParaRPr lang="en-US" sz="4000" b="1" i="0" dirty="0">
              <a:solidFill>
                <a:srgbClr val="000000"/>
              </a:solidFill>
              <a:effectLst/>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FB66AFC4-94BF-1B88-18B0-D0C04E03B906}"/>
              </a:ext>
            </a:extLst>
          </p:cNvPr>
          <p:cNvCxnSpPr>
            <a:cxnSpLocks/>
            <a:stCxn id="2" idx="3"/>
            <a:endCxn id="2" idx="1"/>
          </p:cNvCxnSpPr>
          <p:nvPr/>
        </p:nvCxnSpPr>
        <p:spPr>
          <a:xfrm flipH="1">
            <a:off x="1285461" y="912940"/>
            <a:ext cx="10906539"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69B54523-6C01-BB4C-1407-99D04E63B447}"/>
              </a:ext>
            </a:extLst>
          </p:cNvPr>
          <p:cNvSpPr txBox="1"/>
          <p:nvPr/>
        </p:nvSpPr>
        <p:spPr>
          <a:xfrm>
            <a:off x="469776" y="754181"/>
            <a:ext cx="477078" cy="400110"/>
          </a:xfrm>
          <a:prstGeom prst="rect">
            <a:avLst/>
          </a:prstGeom>
          <a:noFill/>
        </p:spPr>
        <p:txBody>
          <a:bodyPr wrap="square" rtlCol="0">
            <a:spAutoFit/>
          </a:bodyPr>
          <a:lstStyle/>
          <a:p>
            <a:r>
              <a:rPr lang="en-US" sz="2000" b="1" dirty="0">
                <a:solidFill>
                  <a:schemeClr val="bg1"/>
                </a:solidFill>
              </a:rPr>
              <a:t>6</a:t>
            </a:r>
          </a:p>
        </p:txBody>
      </p:sp>
    </p:spTree>
    <p:extLst>
      <p:ext uri="{BB962C8B-B14F-4D97-AF65-F5344CB8AC3E}">
        <p14:creationId xmlns:p14="http://schemas.microsoft.com/office/powerpoint/2010/main" val="39192362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85AB2-589B-457F-B69C-7F49C31AF025}"/>
              </a:ext>
            </a:extLst>
          </p:cNvPr>
          <p:cNvSpPr>
            <a:spLocks noGrp="1"/>
          </p:cNvSpPr>
          <p:nvPr>
            <p:ph type="title"/>
          </p:nvPr>
        </p:nvSpPr>
        <p:spPr>
          <a:xfrm>
            <a:off x="1285461" y="226370"/>
            <a:ext cx="10906539" cy="1487948"/>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pPr algn="l"/>
            <a:r>
              <a:rPr lang="en-US" b="1" dirty="0">
                <a:solidFill>
                  <a:schemeClr val="tx1"/>
                </a:solidFill>
                <a:latin typeface="Times New Roman"/>
                <a:cs typeface="Times New Roman"/>
              </a:rPr>
              <a:t> 					 </a:t>
            </a:r>
            <a:r>
              <a:rPr kumimoji="0" lang="en-US" sz="5300" b="1" i="0" u="none" strike="noStrike" kern="1200" cap="none" spc="0" normalizeH="0" baseline="0" noProof="0" dirty="0">
                <a:ln>
                  <a:noFill/>
                </a:ln>
                <a:solidFill>
                  <a:srgbClr val="1E1D0D"/>
                </a:solidFill>
                <a:effectLst/>
                <a:uLnTx/>
                <a:uFillTx/>
                <a:latin typeface="Times New Roman"/>
                <a:ea typeface="+mn-ea"/>
                <a:cs typeface="Times New Roman"/>
              </a:rPr>
              <a:t>Ezekiel’s Responsibility </a:t>
            </a:r>
            <a:r>
              <a:rPr lang="en-US" sz="5300" b="1" dirty="0">
                <a:solidFill>
                  <a:schemeClr val="tx1"/>
                </a:solidFill>
                <a:latin typeface="Times New Roman"/>
                <a:cs typeface="Times New Roman"/>
              </a:rPr>
              <a:t>	</a:t>
            </a:r>
            <a:r>
              <a:rPr lang="en-US" sz="4400" b="1" dirty="0">
                <a:solidFill>
                  <a:schemeClr val="tx1"/>
                </a:solidFill>
                <a:latin typeface="Times New Roman"/>
                <a:cs typeface="Times New Roman"/>
              </a:rPr>
              <a:t>					      				</a:t>
            </a:r>
            <a:r>
              <a:rPr kumimoji="0" lang="en-US" sz="4400" b="1" i="0" u="none" strike="noStrike" kern="1200" cap="none" spc="0" normalizeH="0" baseline="0" noProof="0" dirty="0">
                <a:ln>
                  <a:noFill/>
                </a:ln>
                <a:solidFill>
                  <a:prstClr val="black"/>
                </a:solidFill>
                <a:effectLst/>
                <a:uLnTx/>
                <a:uFillTx/>
                <a:latin typeface="Times New Roman"/>
                <a:ea typeface="+mn-ea"/>
                <a:cs typeface="Times New Roman"/>
              </a:rPr>
              <a:t>   </a:t>
            </a:r>
            <a:r>
              <a:rPr kumimoji="0" lang="en-US" sz="4400" b="1" i="0" u="none" strike="noStrike" kern="1200" cap="none" spc="0" normalizeH="0" baseline="0" noProof="0" dirty="0">
                <a:ln>
                  <a:noFill/>
                </a:ln>
                <a:solidFill>
                  <a:srgbClr val="1E1D0D"/>
                </a:solidFill>
                <a:effectLst/>
                <a:uLnTx/>
                <a:uFillTx/>
                <a:latin typeface="Times New Roman"/>
                <a:ea typeface="+mn-ea"/>
                <a:cs typeface="Times New Roman"/>
              </a:rPr>
              <a:t>Ezekiel 33:9 NIV </a:t>
            </a:r>
            <a:r>
              <a:rPr kumimoji="0" lang="en-US" sz="4400" b="1" i="1" u="none" strike="noStrike" kern="1200" cap="none" spc="0" normalizeH="0" baseline="0" noProof="0" dirty="0">
                <a:ln>
                  <a:noFill/>
                </a:ln>
                <a:solidFill>
                  <a:srgbClr val="1E1D0D"/>
                </a:solidFill>
                <a:effectLst/>
                <a:uLnTx/>
                <a:uFillTx/>
                <a:latin typeface="Times New Roman"/>
                <a:ea typeface="+mn-ea"/>
                <a:cs typeface="Times New Roman"/>
                <a:sym typeface="Wingdings" panose="05000000000000000000" pitchFamily="2" charset="2"/>
              </a:rPr>
              <a:t></a:t>
            </a:r>
            <a:r>
              <a:rPr kumimoji="0" lang="en-US" sz="4400" b="1" i="0" u="none" strike="noStrike" kern="1200" cap="none" spc="0" normalizeH="0" baseline="0" noProof="0" dirty="0">
                <a:ln>
                  <a:noFill/>
                </a:ln>
                <a:solidFill>
                  <a:srgbClr val="1E1D0D"/>
                </a:solidFill>
                <a:effectLst/>
                <a:uLnTx/>
                <a:uFillTx/>
                <a:latin typeface="Times New Roman"/>
                <a:ea typeface="+mn-ea"/>
                <a:cs typeface="Times New Roman"/>
              </a:rPr>
              <a:t> </a:t>
            </a:r>
            <a:endParaRPr lang="en-US" sz="4400" b="1" dirty="0">
              <a:solidFill>
                <a:schemeClr val="bg1"/>
              </a:solidFill>
              <a:latin typeface="Times New Roman"/>
              <a:cs typeface="Times New Roman"/>
            </a:endParaRPr>
          </a:p>
        </p:txBody>
      </p:sp>
      <p:sp>
        <p:nvSpPr>
          <p:cNvPr id="3" name="Content Placeholder 2">
            <a:extLst>
              <a:ext uri="{FF2B5EF4-FFF2-40B4-BE49-F238E27FC236}">
                <a16:creationId xmlns:a16="http://schemas.microsoft.com/office/drawing/2014/main" id="{FBAE423A-4465-4B33-918E-D1DF2342CCF4}"/>
              </a:ext>
            </a:extLst>
          </p:cNvPr>
          <p:cNvSpPr>
            <a:spLocks noGrp="1"/>
          </p:cNvSpPr>
          <p:nvPr>
            <p:ph idx="1"/>
          </p:nvPr>
        </p:nvSpPr>
        <p:spPr>
          <a:xfrm>
            <a:off x="1450052" y="2349038"/>
            <a:ext cx="10400571" cy="3569518"/>
          </a:xfrm>
        </p:spPr>
        <p:txBody>
          <a:bodyPr>
            <a:noAutofit/>
          </a:bodyPr>
          <a:lstStyle/>
          <a:p>
            <a:pPr marL="0" indent="0" algn="ctr">
              <a:buNone/>
            </a:pPr>
            <a:r>
              <a:rPr lang="en-US" sz="4000" b="1" i="0" baseline="30000" dirty="0">
                <a:solidFill>
                  <a:srgbClr val="000000"/>
                </a:solidFill>
                <a:effectLst/>
              </a:rPr>
              <a:t>	</a:t>
            </a:r>
            <a:r>
              <a:rPr lang="en-US" sz="4000" b="1" i="0" baseline="30000" dirty="0">
                <a:solidFill>
                  <a:srgbClr val="000000"/>
                </a:solidFill>
                <a:effectLst/>
                <a:latin typeface="system-ui"/>
              </a:rPr>
              <a:t> </a:t>
            </a:r>
            <a:r>
              <a:rPr lang="en-US" sz="4000" b="1" i="0" baseline="30000" dirty="0">
                <a:solidFill>
                  <a:srgbClr val="000000"/>
                </a:solidFill>
                <a:effectLst/>
                <a:latin typeface="Calibri" panose="020F0502020204030204" pitchFamily="34" charset="0"/>
                <a:cs typeface="Calibri" panose="020F0502020204030204" pitchFamily="34" charset="0"/>
              </a:rPr>
              <a:t>9 </a:t>
            </a:r>
            <a:r>
              <a:rPr lang="en-US" sz="4000" b="1" i="0" dirty="0">
                <a:solidFill>
                  <a:srgbClr val="000000"/>
                </a:solidFill>
                <a:effectLst/>
                <a:latin typeface="Calibri" panose="020F0502020204030204" pitchFamily="34" charset="0"/>
                <a:cs typeface="Calibri" panose="020F0502020204030204" pitchFamily="34" charset="0"/>
              </a:rPr>
              <a:t>But if you do warn the wicked person to turn from their ways and they do not do so, </a:t>
            </a:r>
          </a:p>
          <a:p>
            <a:pPr marL="0" indent="0" algn="ctr">
              <a:buNone/>
            </a:pPr>
            <a:r>
              <a:rPr lang="en-US" sz="4000" b="1" i="0" dirty="0">
                <a:solidFill>
                  <a:srgbClr val="000000"/>
                </a:solidFill>
                <a:effectLst/>
                <a:latin typeface="Calibri" panose="020F0502020204030204" pitchFamily="34" charset="0"/>
                <a:cs typeface="Calibri" panose="020F0502020204030204" pitchFamily="34" charset="0"/>
              </a:rPr>
              <a:t>    they will die for their sin, though you yourself will be saved.</a:t>
            </a:r>
          </a:p>
        </p:txBody>
      </p:sp>
      <p:sp>
        <p:nvSpPr>
          <p:cNvPr id="4" name="Slide Number Placeholder 3">
            <a:extLst>
              <a:ext uri="{FF2B5EF4-FFF2-40B4-BE49-F238E27FC236}">
                <a16:creationId xmlns:a16="http://schemas.microsoft.com/office/drawing/2014/main" id="{49577622-F5E7-487A-B8CE-0C4F8240C829}"/>
              </a:ext>
            </a:extLst>
          </p:cNvPr>
          <p:cNvSpPr>
            <a:spLocks noGrp="1"/>
          </p:cNvSpPr>
          <p:nvPr>
            <p:ph type="sldNum" sz="quarter" idx="12"/>
          </p:nvPr>
        </p:nvSpPr>
        <p:spPr>
          <a:xfrm>
            <a:off x="324870" y="756881"/>
            <a:ext cx="542953" cy="365125"/>
          </a:xfrm>
        </p:spPr>
        <p:txBody>
          <a:bodyPr>
            <a:noAutofit/>
          </a:bodyPr>
          <a:lstStyle/>
          <a:p>
            <a:r>
              <a:rPr lang="en-US" b="1" dirty="0"/>
              <a:t>7</a:t>
            </a:r>
          </a:p>
        </p:txBody>
      </p:sp>
      <p:cxnSp>
        <p:nvCxnSpPr>
          <p:cNvPr id="6" name="Straight Connector 5">
            <a:extLst>
              <a:ext uri="{FF2B5EF4-FFF2-40B4-BE49-F238E27FC236}">
                <a16:creationId xmlns:a16="http://schemas.microsoft.com/office/drawing/2014/main" id="{D57F764D-F2A7-6713-15D1-C3D4FFA3B72B}"/>
              </a:ext>
            </a:extLst>
          </p:cNvPr>
          <p:cNvCxnSpPr>
            <a:cxnSpLocks/>
          </p:cNvCxnSpPr>
          <p:nvPr/>
        </p:nvCxnSpPr>
        <p:spPr>
          <a:xfrm flipH="1">
            <a:off x="1285461" y="939444"/>
            <a:ext cx="10906539"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8737405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CF3A55-67AD-4A0D-A7AE-EA410BF135E6}"/>
              </a:ext>
            </a:extLst>
          </p:cNvPr>
          <p:cNvSpPr>
            <a:spLocks noGrp="1"/>
          </p:cNvSpPr>
          <p:nvPr>
            <p:ph type="title"/>
          </p:nvPr>
        </p:nvSpPr>
        <p:spPr>
          <a:xfrm>
            <a:off x="1377256" y="0"/>
            <a:ext cx="10814744" cy="1696278"/>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pPr algn="ctr"/>
            <a:r>
              <a:rPr lang="en-US" sz="4000" dirty="0">
                <a:solidFill>
                  <a:schemeClr val="tx1"/>
                </a:solidFill>
              </a:rPr>
              <a:t>      </a:t>
            </a:r>
            <a:br>
              <a:rPr lang="en-US" sz="4000" dirty="0">
                <a:solidFill>
                  <a:schemeClr val="tx1"/>
                </a:solidFill>
              </a:rPr>
            </a:br>
            <a:r>
              <a:rPr lang="en-US" sz="4900" b="1" u="sng" dirty="0">
                <a:solidFill>
                  <a:schemeClr val="bg2">
                    <a:lumMod val="10000"/>
                  </a:schemeClr>
                </a:solidFill>
                <a:latin typeface="Times New Roman" panose="02020603050405020304" pitchFamily="18" charset="0"/>
                <a:cs typeface="Times New Roman" panose="02020603050405020304" pitchFamily="18" charset="0"/>
              </a:rPr>
              <a:t>KEY POINTS TO REMEMBER</a:t>
            </a:r>
            <a:br>
              <a:rPr lang="en-US" sz="4900" b="1" dirty="0">
                <a:solidFill>
                  <a:schemeClr val="bg1"/>
                </a:solidFill>
                <a:latin typeface="Times New Roman" panose="02020603050405020304" pitchFamily="18" charset="0"/>
                <a:cs typeface="Times New Roman" panose="02020603050405020304" pitchFamily="18" charset="0"/>
              </a:rPr>
            </a:br>
            <a:br>
              <a:rPr lang="en-US" sz="4900" b="1" dirty="0">
                <a:solidFill>
                  <a:schemeClr val="bg1"/>
                </a:solidFill>
                <a:latin typeface="Times New Roman" panose="02020603050405020304" pitchFamily="18" charset="0"/>
                <a:cs typeface="Times New Roman" panose="02020603050405020304" pitchFamily="18" charset="0"/>
              </a:rPr>
            </a:br>
            <a:br>
              <a:rPr lang="en-US" sz="4900" b="1" dirty="0">
                <a:solidFill>
                  <a:schemeClr val="bg1"/>
                </a:solidFill>
                <a:latin typeface="Times New Roman" panose="02020603050405020304" pitchFamily="18" charset="0"/>
                <a:cs typeface="Times New Roman" panose="02020603050405020304" pitchFamily="18" charset="0"/>
              </a:rPr>
            </a:br>
            <a:br>
              <a:rPr lang="en-US" sz="4900" b="1" dirty="0">
                <a:solidFill>
                  <a:schemeClr val="bg1"/>
                </a:solidFill>
                <a:latin typeface="Times New Roman" panose="02020603050405020304" pitchFamily="18" charset="0"/>
                <a:cs typeface="Times New Roman" panose="02020603050405020304" pitchFamily="18" charset="0"/>
              </a:rPr>
            </a:br>
            <a:br>
              <a:rPr lang="en-US" sz="4000" b="1" dirty="0">
                <a:solidFill>
                  <a:schemeClr val="bg1"/>
                </a:solidFill>
                <a:latin typeface="Times New Roman" panose="02020603050405020304" pitchFamily="18" charset="0"/>
                <a:cs typeface="Times New Roman" panose="02020603050405020304" pitchFamily="18" charset="0"/>
              </a:rPr>
            </a:br>
            <a:endParaRPr lang="en-US" sz="4000" b="1" dirty="0">
              <a:solidFill>
                <a:schemeClr val="bg1"/>
              </a:solidFill>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2ECF8342-B292-44A0-827C-C787EB7E6CE6}"/>
              </a:ext>
            </a:extLst>
          </p:cNvPr>
          <p:cNvSpPr>
            <a:spLocks noGrp="1"/>
          </p:cNvSpPr>
          <p:nvPr>
            <p:ph idx="1"/>
          </p:nvPr>
        </p:nvSpPr>
        <p:spPr>
          <a:xfrm>
            <a:off x="1086677" y="2051184"/>
            <a:ext cx="10814744" cy="5007984"/>
          </a:xfrm>
        </p:spPr>
        <p:txBody>
          <a:bodyPr>
            <a:normAutofit fontScale="92500" lnSpcReduction="20000"/>
          </a:bodyPr>
          <a:lstStyle/>
          <a:p>
            <a:pPr marL="971550" lvl="1" indent="-514350">
              <a:buFont typeface="+mj-lt"/>
              <a:buAutoNum type="arabicPeriod"/>
            </a:pPr>
            <a:r>
              <a:rPr lang="en-US" sz="39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Pastors, Teachers, Spiritual leaders &amp; Children of God all bear responsibility to speak God’s truth, despite the opposition. </a:t>
            </a:r>
          </a:p>
          <a:p>
            <a:pPr marL="971550" lvl="1" indent="-514350">
              <a:buFont typeface="+mj-lt"/>
              <a:buAutoNum type="arabicPeriod"/>
            </a:pPr>
            <a:endParaRPr lang="en-US" sz="1700" b="1" dirty="0">
              <a:solidFill>
                <a:schemeClr val="tx1"/>
              </a:solidFill>
              <a:latin typeface="Calibri" panose="020F0502020204030204" pitchFamily="34" charset="0"/>
              <a:cs typeface="Calibri" panose="020F0502020204030204" pitchFamily="34" charset="0"/>
            </a:endParaRPr>
          </a:p>
          <a:p>
            <a:pPr marL="971550" lvl="1" indent="-514350">
              <a:buFont typeface="+mj-lt"/>
              <a:buAutoNum type="arabicPeriod"/>
            </a:pPr>
            <a:r>
              <a:rPr lang="en-US" sz="3900" b="1" dirty="0">
                <a:solidFill>
                  <a:schemeClr val="tx1"/>
                </a:solidFill>
                <a:latin typeface="Calibri" panose="020F0502020204030204" pitchFamily="34" charset="0"/>
                <a:cs typeface="Calibri" panose="020F0502020204030204" pitchFamily="34" charset="0"/>
              </a:rPr>
              <a:t>Failing to do something required by God, is a sin of omission. Numbers 9:13;  </a:t>
            </a:r>
            <a:r>
              <a:rPr lang="en-US" sz="3900" b="1" dirty="0">
                <a:solidFill>
                  <a:schemeClr val="tx1"/>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James 4:17</a:t>
            </a:r>
            <a:r>
              <a:rPr lang="en-US" sz="3900" b="1" dirty="0">
                <a:solidFill>
                  <a:schemeClr val="tx1"/>
                </a:solidFill>
                <a:latin typeface="Calibri" panose="020F0502020204030204" pitchFamily="34" charset="0"/>
                <a:cs typeface="Calibri" panose="020F0502020204030204" pitchFamily="34" charset="0"/>
              </a:rPr>
              <a:t>: -                 Luke 10:30-37.                                              </a:t>
            </a:r>
            <a:r>
              <a:rPr lang="en-US" sz="1400" b="1" dirty="0">
                <a:solidFill>
                  <a:schemeClr val="tx1"/>
                </a:solidFill>
                <a:latin typeface="Calibri" panose="020F0502020204030204" pitchFamily="34" charset="0"/>
                <a:cs typeface="Calibri" panose="020F0502020204030204" pitchFamily="34" charset="0"/>
              </a:rPr>
              <a:t>                                                                                                     </a:t>
            </a:r>
            <a:endParaRPr lang="en-US" sz="3900" b="1" dirty="0">
              <a:solidFill>
                <a:schemeClr val="tx1"/>
              </a:solidFill>
              <a:latin typeface="Calibri" panose="020F0502020204030204" pitchFamily="34" charset="0"/>
              <a:cs typeface="Calibri" panose="020F0502020204030204" pitchFamily="34" charset="0"/>
            </a:endParaRPr>
          </a:p>
          <a:p>
            <a:pPr marL="971550" lvl="1" indent="-514350">
              <a:buFont typeface="+mj-lt"/>
              <a:buAutoNum type="arabicPeriod"/>
            </a:pPr>
            <a:endParaRPr lang="en-US" sz="1400" b="1" dirty="0">
              <a:solidFill>
                <a:schemeClr val="tx1"/>
              </a:solidFill>
              <a:latin typeface="Calibri" panose="020F0502020204030204" pitchFamily="34" charset="0"/>
              <a:cs typeface="Calibri" panose="020F0502020204030204" pitchFamily="34" charset="0"/>
            </a:endParaRPr>
          </a:p>
          <a:p>
            <a:pPr marL="971550" lvl="1" indent="-514350">
              <a:buFont typeface="+mj-lt"/>
              <a:buAutoNum type="arabicPeriod"/>
            </a:pPr>
            <a:r>
              <a:rPr lang="en-US" sz="4000" b="1" dirty="0">
                <a:solidFill>
                  <a:schemeClr val="tx1"/>
                </a:solidFill>
                <a:latin typeface="Calibri" panose="020F0502020204030204" pitchFamily="34" charset="0"/>
                <a:cs typeface="Calibri" panose="020F0502020204030204" pitchFamily="34" charset="0"/>
              </a:rPr>
              <a:t>God Justice and Love is unwavering.</a:t>
            </a:r>
          </a:p>
          <a:p>
            <a:pPr marL="457200" lvl="1" indent="0">
              <a:buNone/>
            </a:pPr>
            <a:r>
              <a:rPr lang="en-US" sz="4000" b="1" dirty="0">
                <a:solidFill>
                  <a:schemeClr val="tx1"/>
                </a:solidFill>
                <a:latin typeface="Calibri" panose="020F0502020204030204" pitchFamily="34" charset="0"/>
                <a:cs typeface="Calibri" panose="020F0502020204030204" pitchFamily="34" charset="0"/>
              </a:rPr>
              <a:t>     Ezekiel 33:9.</a:t>
            </a:r>
          </a:p>
          <a:p>
            <a:pPr marL="971550" lvl="1" indent="-514350">
              <a:buFont typeface="+mj-lt"/>
              <a:buAutoNum type="arabicPeriod"/>
            </a:pPr>
            <a:endParaRPr lang="en-US" sz="1000" b="1" dirty="0">
              <a:solidFill>
                <a:schemeClr val="tx1"/>
              </a:solidFill>
              <a:latin typeface="Century Gothic" panose="020B0502020202020204" pitchFamily="34" charset="0"/>
            </a:endParaRPr>
          </a:p>
          <a:p>
            <a:pPr marL="971550" lvl="1" indent="-514350">
              <a:buFont typeface="+mj-lt"/>
              <a:buAutoNum type="arabicPeriod"/>
            </a:pPr>
            <a:endParaRPr lang="en-US" sz="3400" b="1" dirty="0">
              <a:solidFill>
                <a:schemeClr val="tx1"/>
              </a:solidFill>
              <a:latin typeface="Century Gothic" panose="020B0502020202020204" pitchFamily="34" charset="0"/>
            </a:endParaRPr>
          </a:p>
        </p:txBody>
      </p:sp>
      <p:sp>
        <p:nvSpPr>
          <p:cNvPr id="4" name="TextBox 3">
            <a:extLst>
              <a:ext uri="{FF2B5EF4-FFF2-40B4-BE49-F238E27FC236}">
                <a16:creationId xmlns:a16="http://schemas.microsoft.com/office/drawing/2014/main" id="{B282D2AC-6EA2-C9F7-675B-742D2673258F}"/>
              </a:ext>
            </a:extLst>
          </p:cNvPr>
          <p:cNvSpPr txBox="1"/>
          <p:nvPr/>
        </p:nvSpPr>
        <p:spPr>
          <a:xfrm>
            <a:off x="596347" y="715617"/>
            <a:ext cx="490330" cy="400110"/>
          </a:xfrm>
          <a:prstGeom prst="rect">
            <a:avLst/>
          </a:prstGeom>
          <a:noFill/>
        </p:spPr>
        <p:txBody>
          <a:bodyPr wrap="square" rtlCol="0">
            <a:spAutoFit/>
          </a:bodyPr>
          <a:lstStyle/>
          <a:p>
            <a:r>
              <a:rPr lang="en-US" sz="2000" b="1" dirty="0">
                <a:solidFill>
                  <a:schemeClr val="bg1"/>
                </a:solidFill>
              </a:rPr>
              <a:t>8</a:t>
            </a:r>
          </a:p>
        </p:txBody>
      </p:sp>
    </p:spTree>
    <p:extLst>
      <p:ext uri="{BB962C8B-B14F-4D97-AF65-F5344CB8AC3E}">
        <p14:creationId xmlns:p14="http://schemas.microsoft.com/office/powerpoint/2010/main" val="322786310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theme/theme1.xml><?xml version="1.0" encoding="utf-8"?>
<a:theme xmlns:a="http://schemas.openxmlformats.org/drawingml/2006/main" name="Wisp">
  <a:themeElements>
    <a:clrScheme name="Custom 64">
      <a:dk1>
        <a:srgbClr val="1E1D0D"/>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14184</TotalTime>
  <Words>1311</Words>
  <Application>Microsoft Office PowerPoint</Application>
  <PresentationFormat>Widescreen</PresentationFormat>
  <Paragraphs>135</Paragraphs>
  <Slides>22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Arial</vt:lpstr>
      <vt:lpstr>Arial Black</vt:lpstr>
      <vt:lpstr>Calibri</vt:lpstr>
      <vt:lpstr>Century Gothic</vt:lpstr>
      <vt:lpstr>Century Schoolbook</vt:lpstr>
      <vt:lpstr>system-ui</vt:lpstr>
      <vt:lpstr>Times New Roman</vt:lpstr>
      <vt:lpstr>Wingdings 3</vt:lpstr>
      <vt:lpstr>Wisp</vt:lpstr>
      <vt:lpstr>     ALLEN TEMPLE BAPTIST CHURCH                     Sunday School Live                                                   </vt:lpstr>
      <vt:lpstr>                                LESSON OUTLINE    </vt:lpstr>
      <vt:lpstr>                      Introduction </vt:lpstr>
      <vt:lpstr>          History and Background        </vt:lpstr>
      <vt:lpstr>PowerPoint Presentation</vt:lpstr>
      <vt:lpstr>PowerPoint Presentation</vt:lpstr>
      <vt:lpstr>             Ezekiel’s Responsibility                                     Ezekiel 33:8 NIV  </vt:lpstr>
      <vt:lpstr>       Ezekiel’s Responsibility                    Ezekiel 33:9 NIV  </vt:lpstr>
      <vt:lpstr>       KEY POINTS TO REMEMBER     </vt:lpstr>
      <vt:lpstr>                 </vt:lpstr>
      <vt:lpstr>                   </vt:lpstr>
      <vt:lpstr>                 Ezekiel’s Responsibility      Ezekiel 33:12 NIV </vt:lpstr>
      <vt:lpstr>PowerPoint Presentation</vt:lpstr>
      <vt:lpstr> Ezekiel’s Responsibility                               Ezekiel 33:14-15 NIV </vt:lpstr>
      <vt:lpstr> Ezekiel’s Responsibility                                   Ezekiel 33:16 NIV </vt:lpstr>
      <vt:lpstr>Discussion Questions </vt:lpstr>
      <vt:lpstr>  </vt:lpstr>
      <vt:lpstr>Ezekiel’s Responsibility                                  Ezekiel 33:17-18 NIV </vt:lpstr>
      <vt:lpstr> Ezekiel’s Responsibility Ezekiel 33:19 NIV </vt:lpstr>
      <vt:lpstr>              GODS JUDGMENT IS SEVERE                     GOD’S LOVE IS ETERNAL</vt:lpstr>
      <vt:lpstr>PowerPoint Presentation</vt:lpstr>
      <vt:lpstr>           BIBLICAL STUDY 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PERSEVERING FAITH               Heb 10: 23 - 36</dc:title>
  <dc:creator>Dr McCants</dc:creator>
  <cp:lastModifiedBy>Dr. Mack</cp:lastModifiedBy>
  <cp:revision>765</cp:revision>
  <dcterms:created xsi:type="dcterms:W3CDTF">2021-08-14T02:21:59Z</dcterms:created>
  <dcterms:modified xsi:type="dcterms:W3CDTF">2025-11-23T12:33:41Z</dcterms:modified>
</cp:coreProperties>
</file>